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05BEE4-E0D1-4109-A584-AA114A10CAAA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0DAFD-4261-4507-A634-D007E464A29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05BEE4-E0D1-4109-A584-AA114A10CAAA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0DAFD-4261-4507-A634-D007E464A29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05BEE4-E0D1-4109-A584-AA114A10CAAA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0DAFD-4261-4507-A634-D007E464A29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05BEE4-E0D1-4109-A584-AA114A10CAAA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0DAFD-4261-4507-A634-D007E464A29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05BEE4-E0D1-4109-A584-AA114A10CAAA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0DAFD-4261-4507-A634-D007E464A29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05BEE4-E0D1-4109-A584-AA114A10CAAA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0DAFD-4261-4507-A634-D007E464A29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05BEE4-E0D1-4109-A584-AA114A10CAAA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0DAFD-4261-4507-A634-D007E464A29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05BEE4-E0D1-4109-A584-AA114A10CAAA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0DAFD-4261-4507-A634-D007E464A29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05BEE4-E0D1-4109-A584-AA114A10CAAA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0DAFD-4261-4507-A634-D007E464A29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05BEE4-E0D1-4109-A584-AA114A10CAAA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0DAFD-4261-4507-A634-D007E464A29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05BEE4-E0D1-4109-A584-AA114A10CAAA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0DAFD-4261-4507-A634-D007E464A297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D05BEE4-E0D1-4109-A584-AA114A10CAAA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450DAFD-4261-4507-A634-D007E464A297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4" name="3 Elipse"/>
          <p:cNvSpPr/>
          <p:nvPr/>
        </p:nvSpPr>
        <p:spPr>
          <a:xfrm>
            <a:off x="2339752" y="468435"/>
            <a:ext cx="40324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Liberador de espacio en disco</a:t>
            </a:r>
            <a:endParaRPr lang="es-MX" sz="1400" dirty="0"/>
          </a:p>
        </p:txBody>
      </p:sp>
      <p:cxnSp>
        <p:nvCxnSpPr>
          <p:cNvPr id="6" name="5 Conector recto de flecha"/>
          <p:cNvCxnSpPr>
            <a:stCxn id="4" idx="4"/>
            <a:endCxn id="7" idx="0"/>
          </p:cNvCxnSpPr>
          <p:nvPr/>
        </p:nvCxnSpPr>
        <p:spPr>
          <a:xfrm>
            <a:off x="4355976" y="900483"/>
            <a:ext cx="0" cy="5313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3131840" y="1431860"/>
            <a:ext cx="24482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Se presiona la tecla de Windows y la E </a:t>
            </a:r>
            <a:endParaRPr lang="es-MX" sz="1200" dirty="0"/>
          </a:p>
        </p:txBody>
      </p:sp>
      <p:cxnSp>
        <p:nvCxnSpPr>
          <p:cNvPr id="9" name="8 Conector recto de flecha"/>
          <p:cNvCxnSpPr>
            <a:stCxn id="7" idx="2"/>
            <a:endCxn id="10" idx="0"/>
          </p:cNvCxnSpPr>
          <p:nvPr/>
        </p:nvCxnSpPr>
        <p:spPr>
          <a:xfrm>
            <a:off x="4355976" y="193591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3275856" y="2367964"/>
            <a:ext cx="21602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Unidad C:</a:t>
            </a:r>
            <a:endParaRPr lang="es-MX" dirty="0"/>
          </a:p>
        </p:txBody>
      </p:sp>
      <p:cxnSp>
        <p:nvCxnSpPr>
          <p:cNvPr id="12" name="11 Conector recto de flecha"/>
          <p:cNvCxnSpPr>
            <a:stCxn id="10" idx="2"/>
          </p:cNvCxnSpPr>
          <p:nvPr/>
        </p:nvCxnSpPr>
        <p:spPr>
          <a:xfrm flipH="1">
            <a:off x="4331878" y="2728004"/>
            <a:ext cx="2409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Rectángulo"/>
          <p:cNvSpPr/>
          <p:nvPr/>
        </p:nvSpPr>
        <p:spPr>
          <a:xfrm>
            <a:off x="3436756" y="3160052"/>
            <a:ext cx="1999340" cy="556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/>
              <a:t>Clic derecho y propiedades </a:t>
            </a:r>
            <a:endParaRPr lang="es-MX" sz="1100" dirty="0"/>
          </a:p>
        </p:txBody>
      </p:sp>
      <p:cxnSp>
        <p:nvCxnSpPr>
          <p:cNvPr id="15" name="14 Conector recto de flecha"/>
          <p:cNvCxnSpPr>
            <a:stCxn id="13" idx="2"/>
            <a:endCxn id="16" idx="0"/>
          </p:cNvCxnSpPr>
          <p:nvPr/>
        </p:nvCxnSpPr>
        <p:spPr>
          <a:xfrm>
            <a:off x="4436426" y="3717032"/>
            <a:ext cx="0" cy="3791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3716346" y="4096156"/>
            <a:ext cx="144016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Liberar espacio</a:t>
            </a:r>
            <a:endParaRPr lang="es-MX" sz="1200" dirty="0"/>
          </a:p>
        </p:txBody>
      </p:sp>
      <p:cxnSp>
        <p:nvCxnSpPr>
          <p:cNvPr id="18" name="17 Conector recto de flecha"/>
          <p:cNvCxnSpPr>
            <a:stCxn id="16" idx="2"/>
          </p:cNvCxnSpPr>
          <p:nvPr/>
        </p:nvCxnSpPr>
        <p:spPr>
          <a:xfrm>
            <a:off x="4436426" y="4456196"/>
            <a:ext cx="0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Rectángulo"/>
          <p:cNvSpPr/>
          <p:nvPr/>
        </p:nvSpPr>
        <p:spPr>
          <a:xfrm>
            <a:off x="3718903" y="4708224"/>
            <a:ext cx="144016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/>
              <a:t>Aceptar</a:t>
            </a:r>
            <a:endParaRPr lang="es-MX" sz="1600" dirty="0"/>
          </a:p>
        </p:txBody>
      </p:sp>
      <p:cxnSp>
        <p:nvCxnSpPr>
          <p:cNvPr id="43" name="42 Conector recto de flecha"/>
          <p:cNvCxnSpPr>
            <a:stCxn id="19" idx="2"/>
          </p:cNvCxnSpPr>
          <p:nvPr/>
        </p:nvCxnSpPr>
        <p:spPr>
          <a:xfrm flipH="1">
            <a:off x="4436426" y="4996256"/>
            <a:ext cx="2557" cy="2329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Rectángulo"/>
          <p:cNvSpPr/>
          <p:nvPr/>
        </p:nvSpPr>
        <p:spPr>
          <a:xfrm>
            <a:off x="3784133" y="5229200"/>
            <a:ext cx="130458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FIN</a:t>
            </a:r>
            <a:endParaRPr lang="es-MX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949280"/>
            <a:ext cx="42195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71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 </a:t>
            </a:r>
          </a:p>
        </p:txBody>
      </p:sp>
      <p:sp>
        <p:nvSpPr>
          <p:cNvPr id="4" name="3 Elipse"/>
          <p:cNvSpPr/>
          <p:nvPr/>
        </p:nvSpPr>
        <p:spPr>
          <a:xfrm>
            <a:off x="500367" y="413017"/>
            <a:ext cx="475252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Comprobar disco duro</a:t>
            </a:r>
            <a:endParaRPr lang="es-MX" dirty="0"/>
          </a:p>
        </p:txBody>
      </p:sp>
      <p:cxnSp>
        <p:nvCxnSpPr>
          <p:cNvPr id="6" name="5 Conector recto de flecha"/>
          <p:cNvCxnSpPr>
            <a:stCxn id="4" idx="4"/>
          </p:cNvCxnSpPr>
          <p:nvPr/>
        </p:nvCxnSpPr>
        <p:spPr>
          <a:xfrm>
            <a:off x="2876631" y="845065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239" y="1201981"/>
            <a:ext cx="248761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8 Conector recto de flecha"/>
          <p:cNvCxnSpPr>
            <a:stCxn id="1027" idx="2"/>
          </p:cNvCxnSpPr>
          <p:nvPr/>
        </p:nvCxnSpPr>
        <p:spPr>
          <a:xfrm flipH="1">
            <a:off x="2798044" y="1751256"/>
            <a:ext cx="2" cy="3148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881" y="2069200"/>
            <a:ext cx="22066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12 Conector recto de flecha"/>
          <p:cNvCxnSpPr/>
          <p:nvPr/>
        </p:nvCxnSpPr>
        <p:spPr>
          <a:xfrm>
            <a:off x="2798042" y="2578937"/>
            <a:ext cx="2" cy="2263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844" y="2782563"/>
            <a:ext cx="204311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14 Conector recto de flecha"/>
          <p:cNvCxnSpPr>
            <a:stCxn id="1029" idx="2"/>
          </p:cNvCxnSpPr>
          <p:nvPr/>
        </p:nvCxnSpPr>
        <p:spPr>
          <a:xfrm>
            <a:off x="2765401" y="3385813"/>
            <a:ext cx="793" cy="3328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1969954" y="3718667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En la pestaña de herramientas</a:t>
            </a:r>
            <a:endParaRPr lang="es-MX" sz="1400" dirty="0"/>
          </a:p>
        </p:txBody>
      </p:sp>
      <p:cxnSp>
        <p:nvCxnSpPr>
          <p:cNvPr id="18" name="17 Conector recto de flecha"/>
          <p:cNvCxnSpPr>
            <a:stCxn id="16" idx="2"/>
          </p:cNvCxnSpPr>
          <p:nvPr/>
        </p:nvCxnSpPr>
        <p:spPr>
          <a:xfrm>
            <a:off x="2798046" y="4294731"/>
            <a:ext cx="0" cy="2863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Rectángulo"/>
          <p:cNvSpPr/>
          <p:nvPr/>
        </p:nvSpPr>
        <p:spPr>
          <a:xfrm>
            <a:off x="1937309" y="4581128"/>
            <a:ext cx="1656184" cy="366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Comprobar ahora</a:t>
            </a:r>
            <a:endParaRPr lang="es-MX" sz="1200" dirty="0"/>
          </a:p>
        </p:txBody>
      </p:sp>
      <p:cxnSp>
        <p:nvCxnSpPr>
          <p:cNvPr id="23" name="22 Conector recto de flecha"/>
          <p:cNvCxnSpPr>
            <a:stCxn id="21" idx="2"/>
          </p:cNvCxnSpPr>
          <p:nvPr/>
        </p:nvCxnSpPr>
        <p:spPr>
          <a:xfrm>
            <a:off x="2765401" y="494800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Rectángulo"/>
          <p:cNvSpPr/>
          <p:nvPr/>
        </p:nvSpPr>
        <p:spPr>
          <a:xfrm>
            <a:off x="6184813" y="1956016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FIN</a:t>
            </a:r>
            <a:endParaRPr lang="es-MX" dirty="0"/>
          </a:p>
        </p:txBody>
      </p:sp>
      <p:sp>
        <p:nvSpPr>
          <p:cNvPr id="28" name="27 Rectángulo"/>
          <p:cNvSpPr/>
          <p:nvPr/>
        </p:nvSpPr>
        <p:spPr>
          <a:xfrm>
            <a:off x="2051720" y="5236040"/>
            <a:ext cx="1296144" cy="3171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/>
              <a:t>Iniciar</a:t>
            </a:r>
            <a:endParaRPr lang="es-MX" sz="1600" dirty="0"/>
          </a:p>
        </p:txBody>
      </p:sp>
      <p:sp>
        <p:nvSpPr>
          <p:cNvPr id="29" name="28 Rectángulo"/>
          <p:cNvSpPr/>
          <p:nvPr/>
        </p:nvSpPr>
        <p:spPr>
          <a:xfrm>
            <a:off x="5252895" y="1199506"/>
            <a:ext cx="2952328" cy="4236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Programar comprobación de disco</a:t>
            </a:r>
            <a:endParaRPr lang="es-MX" sz="1400" dirty="0"/>
          </a:p>
        </p:txBody>
      </p:sp>
      <p:sp>
        <p:nvSpPr>
          <p:cNvPr id="30" name="29 Elipse"/>
          <p:cNvSpPr/>
          <p:nvPr/>
        </p:nvSpPr>
        <p:spPr>
          <a:xfrm>
            <a:off x="2483768" y="5913276"/>
            <a:ext cx="432048" cy="3240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1</a:t>
            </a:r>
            <a:endParaRPr lang="es-MX" dirty="0"/>
          </a:p>
        </p:txBody>
      </p:sp>
      <p:cxnSp>
        <p:nvCxnSpPr>
          <p:cNvPr id="1024" name="1023 Conector recto de flecha"/>
          <p:cNvCxnSpPr>
            <a:stCxn id="28" idx="2"/>
            <a:endCxn id="30" idx="0"/>
          </p:cNvCxnSpPr>
          <p:nvPr/>
        </p:nvCxnSpPr>
        <p:spPr>
          <a:xfrm>
            <a:off x="2699792" y="55532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0934" y="351352"/>
            <a:ext cx="4762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684" y="765368"/>
            <a:ext cx="158750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7506" y="1629463"/>
            <a:ext cx="158750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9896" y="5962674"/>
            <a:ext cx="42195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155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4" name="3 Elipse"/>
          <p:cNvSpPr/>
          <p:nvPr/>
        </p:nvSpPr>
        <p:spPr>
          <a:xfrm>
            <a:off x="406830" y="426871"/>
            <a:ext cx="41044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Copia de seguridad</a:t>
            </a:r>
            <a:endParaRPr lang="es-MX" dirty="0"/>
          </a:p>
        </p:txBody>
      </p:sp>
      <p:cxnSp>
        <p:nvCxnSpPr>
          <p:cNvPr id="6" name="5 Conector recto de flecha"/>
          <p:cNvCxnSpPr>
            <a:stCxn id="4" idx="4"/>
          </p:cNvCxnSpPr>
          <p:nvPr/>
        </p:nvCxnSpPr>
        <p:spPr>
          <a:xfrm>
            <a:off x="2459058" y="858919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>
            <a:off x="2459057" y="1668161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>
            <a:off x="2459056" y="2359785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251" y="1118886"/>
            <a:ext cx="248761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744" y="1956193"/>
            <a:ext cx="22066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501" y="2726930"/>
            <a:ext cx="204311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951" y="3737891"/>
            <a:ext cx="1700213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14 Conector recto de flecha"/>
          <p:cNvCxnSpPr>
            <a:stCxn id="2052" idx="2"/>
            <a:endCxn id="2053" idx="0"/>
          </p:cNvCxnSpPr>
          <p:nvPr/>
        </p:nvCxnSpPr>
        <p:spPr>
          <a:xfrm>
            <a:off x="2459058" y="3330180"/>
            <a:ext cx="0" cy="4077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>
            <a:stCxn id="2053" idx="2"/>
          </p:cNvCxnSpPr>
          <p:nvPr/>
        </p:nvCxnSpPr>
        <p:spPr>
          <a:xfrm flipH="1">
            <a:off x="2454909" y="4360191"/>
            <a:ext cx="4149" cy="2350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Rectángulo"/>
          <p:cNvSpPr/>
          <p:nvPr/>
        </p:nvSpPr>
        <p:spPr>
          <a:xfrm>
            <a:off x="1608951" y="4598462"/>
            <a:ext cx="1700213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Hacer copia de seguridad ahora</a:t>
            </a:r>
            <a:endParaRPr lang="es-MX" sz="1400" dirty="0"/>
          </a:p>
        </p:txBody>
      </p:sp>
      <p:cxnSp>
        <p:nvCxnSpPr>
          <p:cNvPr id="20" name="19 Conector recto de flecha"/>
          <p:cNvCxnSpPr>
            <a:stCxn id="18" idx="2"/>
          </p:cNvCxnSpPr>
          <p:nvPr/>
        </p:nvCxnSpPr>
        <p:spPr>
          <a:xfrm flipH="1">
            <a:off x="2450760" y="5102518"/>
            <a:ext cx="829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Rectángulo"/>
          <p:cNvSpPr/>
          <p:nvPr/>
        </p:nvSpPr>
        <p:spPr>
          <a:xfrm>
            <a:off x="5940152" y="4049041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FIN</a:t>
            </a:r>
            <a:endParaRPr lang="es-MX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635" y="5390550"/>
            <a:ext cx="4762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99" y="399048"/>
            <a:ext cx="4762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849" y="796258"/>
            <a:ext cx="1587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25 Rectángulo"/>
          <p:cNvSpPr/>
          <p:nvPr/>
        </p:nvSpPr>
        <p:spPr>
          <a:xfrm>
            <a:off x="5292080" y="1118690"/>
            <a:ext cx="2592288" cy="3994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Configurar copias de seguridad</a:t>
            </a:r>
            <a:endParaRPr lang="es-MX" sz="1200" dirty="0"/>
          </a:p>
        </p:txBody>
      </p:sp>
      <p:sp>
        <p:nvSpPr>
          <p:cNvPr id="27" name="26 Rectángulo"/>
          <p:cNvSpPr/>
          <p:nvPr/>
        </p:nvSpPr>
        <p:spPr>
          <a:xfrm>
            <a:off x="5220072" y="1873739"/>
            <a:ext cx="2736304" cy="4860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Seleccionar donde guardar la copia</a:t>
            </a:r>
            <a:endParaRPr lang="es-MX" sz="1400" dirty="0"/>
          </a:p>
        </p:txBody>
      </p:sp>
      <p:cxnSp>
        <p:nvCxnSpPr>
          <p:cNvPr id="29" name="28 Conector recto de flecha"/>
          <p:cNvCxnSpPr>
            <a:stCxn id="26" idx="2"/>
          </p:cNvCxnSpPr>
          <p:nvPr/>
        </p:nvCxnSpPr>
        <p:spPr>
          <a:xfrm>
            <a:off x="6588224" y="1518091"/>
            <a:ext cx="0" cy="2940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Rectángulo"/>
          <p:cNvSpPr/>
          <p:nvPr/>
        </p:nvSpPr>
        <p:spPr>
          <a:xfrm>
            <a:off x="5688124" y="2539805"/>
            <a:ext cx="1800200" cy="5054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Dejar a Windows que elija</a:t>
            </a:r>
            <a:endParaRPr lang="es-MX" sz="1400" dirty="0"/>
          </a:p>
        </p:txBody>
      </p:sp>
      <p:cxnSp>
        <p:nvCxnSpPr>
          <p:cNvPr id="2048" name="2047 Conector recto de flecha"/>
          <p:cNvCxnSpPr>
            <a:stCxn id="27" idx="2"/>
          </p:cNvCxnSpPr>
          <p:nvPr/>
        </p:nvCxnSpPr>
        <p:spPr>
          <a:xfrm>
            <a:off x="6588224" y="2359785"/>
            <a:ext cx="0" cy="1800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" name="2048 Rectángulo"/>
          <p:cNvSpPr/>
          <p:nvPr/>
        </p:nvSpPr>
        <p:spPr>
          <a:xfrm>
            <a:off x="5814138" y="3330180"/>
            <a:ext cx="1548172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Ejecutar la copia de seguridad</a:t>
            </a:r>
            <a:endParaRPr lang="es-MX" sz="1200" dirty="0"/>
          </a:p>
        </p:txBody>
      </p:sp>
      <p:cxnSp>
        <p:nvCxnSpPr>
          <p:cNvPr id="2058" name="2057 Conector recto de flecha"/>
          <p:cNvCxnSpPr>
            <a:stCxn id="30" idx="2"/>
          </p:cNvCxnSpPr>
          <p:nvPr/>
        </p:nvCxnSpPr>
        <p:spPr>
          <a:xfrm>
            <a:off x="6588224" y="3045284"/>
            <a:ext cx="0" cy="2848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0" name="2059 Conector recto de flecha"/>
          <p:cNvCxnSpPr>
            <a:stCxn id="2049" idx="2"/>
          </p:cNvCxnSpPr>
          <p:nvPr/>
        </p:nvCxnSpPr>
        <p:spPr>
          <a:xfrm>
            <a:off x="6588224" y="3787380"/>
            <a:ext cx="0" cy="2616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61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848" y="6021288"/>
            <a:ext cx="42195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464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4" name="3 Elipse"/>
          <p:cNvSpPr/>
          <p:nvPr/>
        </p:nvSpPr>
        <p:spPr>
          <a:xfrm>
            <a:off x="2123728" y="476672"/>
            <a:ext cx="468052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/>
              <a:t>Eliminar archivos temporales</a:t>
            </a:r>
            <a:endParaRPr lang="es-MX" sz="1600" dirty="0"/>
          </a:p>
        </p:txBody>
      </p:sp>
      <p:cxnSp>
        <p:nvCxnSpPr>
          <p:cNvPr id="6" name="5 Conector recto de flecha"/>
          <p:cNvCxnSpPr>
            <a:stCxn id="4" idx="4"/>
          </p:cNvCxnSpPr>
          <p:nvPr/>
        </p:nvCxnSpPr>
        <p:spPr>
          <a:xfrm>
            <a:off x="4463988" y="83671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181" y="1052736"/>
            <a:ext cx="248761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8 Conector recto de flecha"/>
          <p:cNvCxnSpPr>
            <a:stCxn id="3074" idx="2"/>
          </p:cNvCxnSpPr>
          <p:nvPr/>
        </p:nvCxnSpPr>
        <p:spPr>
          <a:xfrm>
            <a:off x="4463988" y="1602011"/>
            <a:ext cx="0" cy="242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674" y="1844824"/>
            <a:ext cx="22066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13 Conector recto de flecha"/>
          <p:cNvCxnSpPr>
            <a:stCxn id="3075" idx="2"/>
          </p:cNvCxnSpPr>
          <p:nvPr/>
        </p:nvCxnSpPr>
        <p:spPr>
          <a:xfrm flipH="1">
            <a:off x="4463986" y="2338537"/>
            <a:ext cx="1" cy="2263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431" y="2564904"/>
            <a:ext cx="204311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15 Conector recto de flecha"/>
          <p:cNvCxnSpPr>
            <a:stCxn id="3076" idx="2"/>
          </p:cNvCxnSpPr>
          <p:nvPr/>
        </p:nvCxnSpPr>
        <p:spPr>
          <a:xfrm flipH="1">
            <a:off x="4463986" y="3168154"/>
            <a:ext cx="2" cy="1888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3417" y="3356992"/>
            <a:ext cx="1481137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8" name="17 Conector recto de flecha"/>
          <p:cNvCxnSpPr>
            <a:stCxn id="3077" idx="2"/>
          </p:cNvCxnSpPr>
          <p:nvPr/>
        </p:nvCxnSpPr>
        <p:spPr>
          <a:xfrm flipH="1">
            <a:off x="4463985" y="3758629"/>
            <a:ext cx="1" cy="1744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Rectángulo"/>
          <p:cNvSpPr/>
          <p:nvPr/>
        </p:nvSpPr>
        <p:spPr>
          <a:xfrm>
            <a:off x="2895599" y="3933056"/>
            <a:ext cx="3116561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Archivos temporales, archivos temporales de internet</a:t>
            </a:r>
            <a:endParaRPr lang="es-MX" sz="1400" dirty="0"/>
          </a:p>
        </p:txBody>
      </p:sp>
      <p:cxnSp>
        <p:nvCxnSpPr>
          <p:cNvPr id="21" name="20 Conector recto de flecha"/>
          <p:cNvCxnSpPr>
            <a:stCxn id="19" idx="2"/>
          </p:cNvCxnSpPr>
          <p:nvPr/>
        </p:nvCxnSpPr>
        <p:spPr>
          <a:xfrm flipH="1">
            <a:off x="4453879" y="4365104"/>
            <a:ext cx="1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 flipH="1">
            <a:off x="4463985" y="5031851"/>
            <a:ext cx="1010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Rectángulo"/>
          <p:cNvSpPr/>
          <p:nvPr/>
        </p:nvSpPr>
        <p:spPr>
          <a:xfrm>
            <a:off x="3582924" y="4581128"/>
            <a:ext cx="1762127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Aceptar</a:t>
            </a:r>
            <a:endParaRPr lang="es-MX" dirty="0"/>
          </a:p>
        </p:txBody>
      </p:sp>
      <p:sp>
        <p:nvSpPr>
          <p:cNvPr id="25" name="24 Rectángulo"/>
          <p:cNvSpPr/>
          <p:nvPr/>
        </p:nvSpPr>
        <p:spPr>
          <a:xfrm>
            <a:off x="3713310" y="5319883"/>
            <a:ext cx="1481137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FIN</a:t>
            </a:r>
            <a:endParaRPr lang="es-MX" dirty="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949280"/>
            <a:ext cx="42195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33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4" name="3 Elipse"/>
          <p:cNvSpPr/>
          <p:nvPr/>
        </p:nvSpPr>
        <p:spPr>
          <a:xfrm>
            <a:off x="395536" y="269001"/>
            <a:ext cx="4248472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Análisis de antivirus</a:t>
            </a:r>
            <a:endParaRPr lang="es-MX" dirty="0"/>
          </a:p>
        </p:txBody>
      </p:sp>
      <p:cxnSp>
        <p:nvCxnSpPr>
          <p:cNvPr id="6" name="5 Conector recto de flecha"/>
          <p:cNvCxnSpPr>
            <a:stCxn id="4" idx="4"/>
          </p:cNvCxnSpPr>
          <p:nvPr/>
        </p:nvCxnSpPr>
        <p:spPr>
          <a:xfrm>
            <a:off x="2519772" y="701049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1079612" y="917073"/>
            <a:ext cx="2880320" cy="4236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Abrir el antivirus, en este caso es el ESET NOD32</a:t>
            </a:r>
            <a:endParaRPr lang="es-MX" sz="1200" dirty="0"/>
          </a:p>
        </p:txBody>
      </p:sp>
      <p:cxnSp>
        <p:nvCxnSpPr>
          <p:cNvPr id="9" name="8 Conector recto de flecha"/>
          <p:cNvCxnSpPr>
            <a:stCxn id="7" idx="2"/>
          </p:cNvCxnSpPr>
          <p:nvPr/>
        </p:nvCxnSpPr>
        <p:spPr>
          <a:xfrm>
            <a:off x="2519772" y="134076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1691680" y="1556792"/>
            <a:ext cx="165618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Análisis del ordenador</a:t>
            </a:r>
            <a:endParaRPr lang="es-MX" sz="1200" dirty="0"/>
          </a:p>
        </p:txBody>
      </p:sp>
      <p:cxnSp>
        <p:nvCxnSpPr>
          <p:cNvPr id="12" name="11 Conector recto de flecha"/>
          <p:cNvCxnSpPr>
            <a:stCxn id="10" idx="2"/>
          </p:cNvCxnSpPr>
          <p:nvPr/>
        </p:nvCxnSpPr>
        <p:spPr>
          <a:xfrm>
            <a:off x="2519772" y="191683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Rectángulo"/>
          <p:cNvSpPr/>
          <p:nvPr/>
        </p:nvSpPr>
        <p:spPr>
          <a:xfrm>
            <a:off x="1763688" y="2132856"/>
            <a:ext cx="1512168" cy="252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Análisis estándar</a:t>
            </a:r>
            <a:endParaRPr lang="es-MX" sz="1200" dirty="0"/>
          </a:p>
        </p:txBody>
      </p:sp>
      <p:sp>
        <p:nvSpPr>
          <p:cNvPr id="14" name="13 Rectángulo"/>
          <p:cNvSpPr/>
          <p:nvPr/>
        </p:nvSpPr>
        <p:spPr>
          <a:xfrm>
            <a:off x="1475656" y="2636912"/>
            <a:ext cx="208823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Ya que se analizo ver que no tenga virus</a:t>
            </a:r>
            <a:endParaRPr lang="es-MX" sz="1200" dirty="0"/>
          </a:p>
        </p:txBody>
      </p:sp>
      <p:cxnSp>
        <p:nvCxnSpPr>
          <p:cNvPr id="16" name="15 Conector recto de flecha"/>
          <p:cNvCxnSpPr>
            <a:stCxn id="13" idx="2"/>
          </p:cNvCxnSpPr>
          <p:nvPr/>
        </p:nvCxnSpPr>
        <p:spPr>
          <a:xfrm>
            <a:off x="2519772" y="2384884"/>
            <a:ext cx="0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ombo"/>
          <p:cNvSpPr/>
          <p:nvPr/>
        </p:nvSpPr>
        <p:spPr>
          <a:xfrm>
            <a:off x="1727684" y="3366655"/>
            <a:ext cx="1584176" cy="86409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Si tiene virus</a:t>
            </a:r>
            <a:endParaRPr lang="es-MX" sz="1400" dirty="0"/>
          </a:p>
        </p:txBody>
      </p:sp>
      <p:cxnSp>
        <p:nvCxnSpPr>
          <p:cNvPr id="19" name="18 Conector recto de flecha"/>
          <p:cNvCxnSpPr>
            <a:stCxn id="14" idx="2"/>
            <a:endCxn id="17" idx="0"/>
          </p:cNvCxnSpPr>
          <p:nvPr/>
        </p:nvCxnSpPr>
        <p:spPr>
          <a:xfrm>
            <a:off x="2519772" y="2996952"/>
            <a:ext cx="0" cy="3697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>
            <a:stCxn id="17" idx="3"/>
          </p:cNvCxnSpPr>
          <p:nvPr/>
        </p:nvCxnSpPr>
        <p:spPr>
          <a:xfrm>
            <a:off x="3311860" y="3798703"/>
            <a:ext cx="3960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>
            <a:stCxn id="17" idx="1"/>
          </p:cNvCxnSpPr>
          <p:nvPr/>
        </p:nvCxnSpPr>
        <p:spPr>
          <a:xfrm flipH="1">
            <a:off x="1331640" y="3798703"/>
            <a:ext cx="3960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>
            <a:stCxn id="17" idx="2"/>
          </p:cNvCxnSpPr>
          <p:nvPr/>
        </p:nvCxnSpPr>
        <p:spPr>
          <a:xfrm>
            <a:off x="2519772" y="4230751"/>
            <a:ext cx="0" cy="3503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Rectángulo"/>
          <p:cNvSpPr/>
          <p:nvPr/>
        </p:nvSpPr>
        <p:spPr>
          <a:xfrm>
            <a:off x="395536" y="3573016"/>
            <a:ext cx="93610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/>
              <a:t>Cuarentena</a:t>
            </a:r>
            <a:endParaRPr lang="es-MX" sz="1600" dirty="0"/>
          </a:p>
        </p:txBody>
      </p:sp>
      <p:sp>
        <p:nvSpPr>
          <p:cNvPr id="29" name="28 Rectángulo"/>
          <p:cNvSpPr/>
          <p:nvPr/>
        </p:nvSpPr>
        <p:spPr>
          <a:xfrm>
            <a:off x="1610671" y="4653136"/>
            <a:ext cx="181820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/>
              <a:t>Desinfectarlo</a:t>
            </a:r>
            <a:endParaRPr lang="es-MX" sz="1600" dirty="0"/>
          </a:p>
        </p:txBody>
      </p:sp>
      <p:sp>
        <p:nvSpPr>
          <p:cNvPr id="30" name="29 Rectángulo"/>
          <p:cNvSpPr/>
          <p:nvPr/>
        </p:nvSpPr>
        <p:spPr>
          <a:xfrm>
            <a:off x="3707904" y="3573016"/>
            <a:ext cx="93610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Borrarlo</a:t>
            </a:r>
            <a:endParaRPr lang="es-MX" sz="1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652854"/>
            <a:ext cx="42195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843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4" name="3 Elipse"/>
          <p:cNvSpPr/>
          <p:nvPr/>
        </p:nvSpPr>
        <p:spPr>
          <a:xfrm>
            <a:off x="467544" y="476672"/>
            <a:ext cx="37444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/>
              <a:t>Desfragmentar el disco</a:t>
            </a:r>
            <a:endParaRPr lang="es-MX" sz="1600" dirty="0"/>
          </a:p>
        </p:txBody>
      </p:sp>
      <p:cxnSp>
        <p:nvCxnSpPr>
          <p:cNvPr id="6" name="5 Conector recto de flecha"/>
          <p:cNvCxnSpPr>
            <a:stCxn id="4" idx="4"/>
          </p:cNvCxnSpPr>
          <p:nvPr/>
        </p:nvCxnSpPr>
        <p:spPr>
          <a:xfrm>
            <a:off x="2339752" y="90872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945" y="1124744"/>
            <a:ext cx="248761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438" y="1916832"/>
            <a:ext cx="22066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7 Conector recto de flecha"/>
          <p:cNvCxnSpPr>
            <a:stCxn id="4098" idx="2"/>
          </p:cNvCxnSpPr>
          <p:nvPr/>
        </p:nvCxnSpPr>
        <p:spPr>
          <a:xfrm>
            <a:off x="2339752" y="1674019"/>
            <a:ext cx="0" cy="242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193" y="2564904"/>
            <a:ext cx="204311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9 Conector recto de flecha"/>
          <p:cNvCxnSpPr>
            <a:stCxn id="4099" idx="2"/>
          </p:cNvCxnSpPr>
          <p:nvPr/>
        </p:nvCxnSpPr>
        <p:spPr>
          <a:xfrm flipH="1">
            <a:off x="2339750" y="2410545"/>
            <a:ext cx="1" cy="1543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1619669" y="3429000"/>
            <a:ext cx="144016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Herramientas</a:t>
            </a:r>
            <a:endParaRPr lang="es-MX" sz="1400" dirty="0"/>
          </a:p>
        </p:txBody>
      </p:sp>
      <p:sp>
        <p:nvSpPr>
          <p:cNvPr id="12" name="11 Rectángulo"/>
          <p:cNvSpPr/>
          <p:nvPr/>
        </p:nvSpPr>
        <p:spPr>
          <a:xfrm>
            <a:off x="1547664" y="4151246"/>
            <a:ext cx="1584176" cy="5174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Desfragmentar ahora</a:t>
            </a:r>
            <a:endParaRPr lang="es-MX" sz="1400" dirty="0"/>
          </a:p>
        </p:txBody>
      </p:sp>
      <p:cxnSp>
        <p:nvCxnSpPr>
          <p:cNvPr id="14" name="13 Conector recto de flecha"/>
          <p:cNvCxnSpPr>
            <a:stCxn id="4100" idx="2"/>
          </p:cNvCxnSpPr>
          <p:nvPr/>
        </p:nvCxnSpPr>
        <p:spPr>
          <a:xfrm>
            <a:off x="2339750" y="3168154"/>
            <a:ext cx="2" cy="2608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>
            <a:stCxn id="11" idx="2"/>
          </p:cNvCxnSpPr>
          <p:nvPr/>
        </p:nvCxnSpPr>
        <p:spPr>
          <a:xfrm>
            <a:off x="2339749" y="3886200"/>
            <a:ext cx="3" cy="2628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>
            <a:stCxn id="12" idx="2"/>
          </p:cNvCxnSpPr>
          <p:nvPr/>
        </p:nvCxnSpPr>
        <p:spPr>
          <a:xfrm>
            <a:off x="2339752" y="4668697"/>
            <a:ext cx="0" cy="2724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Rectángulo"/>
          <p:cNvSpPr/>
          <p:nvPr/>
        </p:nvSpPr>
        <p:spPr>
          <a:xfrm>
            <a:off x="1619669" y="4941168"/>
            <a:ext cx="144016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FIN</a:t>
            </a:r>
            <a:endParaRPr lang="es-MX" dirty="0"/>
          </a:p>
        </p:txBody>
      </p:sp>
      <p:sp>
        <p:nvSpPr>
          <p:cNvPr id="20" name="19 Rectángulo redondeado"/>
          <p:cNvSpPr/>
          <p:nvPr/>
        </p:nvSpPr>
        <p:spPr>
          <a:xfrm>
            <a:off x="4572000" y="5949280"/>
            <a:ext cx="417646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Cornejo Vidal Abraham Alejandro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1507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71</TotalTime>
  <Words>139</Words>
  <Application>Microsoft Office PowerPoint</Application>
  <PresentationFormat>Presentación en pantalla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Aspecto</vt:lpstr>
      <vt:lpstr> </vt:lpstr>
      <vt:lpstr> </vt:lpstr>
      <vt:lpstr> </vt:lpstr>
      <vt:lpstr> </vt:lpstr>
      <vt:lpstr> </vt:lpstr>
      <vt:lpstr>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CETis 62</dc:creator>
  <cp:lastModifiedBy>CETis 62</cp:lastModifiedBy>
  <cp:revision>9</cp:revision>
  <dcterms:created xsi:type="dcterms:W3CDTF">2016-04-08T17:56:52Z</dcterms:created>
  <dcterms:modified xsi:type="dcterms:W3CDTF">2016-04-08T19:08:17Z</dcterms:modified>
</cp:coreProperties>
</file>