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39C-76A7-4081-A1C2-D765D3C803A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C81-0F08-4E6C-9F53-709426459C0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39C-76A7-4081-A1C2-D765D3C803A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C81-0F08-4E6C-9F53-709426459C0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39C-76A7-4081-A1C2-D765D3C803A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C81-0F08-4E6C-9F53-709426459C0A}" type="slidenum">
              <a:rPr lang="es-MX" smtClean="0"/>
              <a:t>‹Nº›</a:t>
            </a:fld>
            <a:endParaRPr lang="es-MX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39C-76A7-4081-A1C2-D765D3C803A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C81-0F08-4E6C-9F53-709426459C0A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39C-76A7-4081-A1C2-D765D3C803A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C81-0F08-4E6C-9F53-709426459C0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39C-76A7-4081-A1C2-D765D3C803A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C81-0F08-4E6C-9F53-709426459C0A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39C-76A7-4081-A1C2-D765D3C803A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C81-0F08-4E6C-9F53-709426459C0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39C-76A7-4081-A1C2-D765D3C803A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C81-0F08-4E6C-9F53-709426459C0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39C-76A7-4081-A1C2-D765D3C803A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C81-0F08-4E6C-9F53-709426459C0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39C-76A7-4081-A1C2-D765D3C803A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C81-0F08-4E6C-9F53-709426459C0A}" type="slidenum">
              <a:rPr lang="es-MX" smtClean="0"/>
              <a:t>‹Nº›</a:t>
            </a:fld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39C-76A7-4081-A1C2-D765D3C803A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7C81-0F08-4E6C-9F53-709426459C0A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002C39C-76A7-4081-A1C2-D765D3C803A7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CE7C81-0F08-4E6C-9F53-709426459C0A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88840"/>
            <a:ext cx="7408333" cy="681525"/>
          </a:xfrm>
        </p:spPr>
        <p:txBody>
          <a:bodyPr>
            <a:noAutofit/>
          </a:bodyPr>
          <a:lstStyle/>
          <a:p>
            <a:pPr algn="ctr"/>
            <a:r>
              <a:rPr lang="es-MX" sz="4800" dirty="0" smtClean="0"/>
              <a:t>Conceptos</a:t>
            </a:r>
            <a:endParaRPr lang="es-MX" sz="4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Ficha de trabajo.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4477132" cy="336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10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/>
              <a:t>En este tema se incluyen conceptos de tipo político, económico, social o cultural.</a:t>
            </a:r>
          </a:p>
          <a:p>
            <a:r>
              <a:rPr lang="es-MX" dirty="0" smtClean="0"/>
              <a:t>En esta foto se muestra una de política.</a:t>
            </a:r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Conceptos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78869"/>
            <a:ext cx="6025531" cy="387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93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  </a:t>
            </a: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Económico.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780245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09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  </a:t>
            </a: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Social.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5023"/>
            <a:ext cx="4172124" cy="53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18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  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Cultural.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221476"/>
            <a:ext cx="5322552" cy="563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977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</TotalTime>
  <Words>40</Words>
  <Application>Microsoft Office PowerPoint</Application>
  <PresentationFormat>Presentación en pantalla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Forma de onda</vt:lpstr>
      <vt:lpstr>Ficha de trabajo.</vt:lpstr>
      <vt:lpstr>Conceptos</vt:lpstr>
      <vt:lpstr>Económico.</vt:lpstr>
      <vt:lpstr>Social.</vt:lpstr>
      <vt:lpstr>Cultural.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CETis62</dc:creator>
  <cp:lastModifiedBy>CETis62</cp:lastModifiedBy>
  <cp:revision>4</cp:revision>
  <dcterms:created xsi:type="dcterms:W3CDTF">2016-02-22T20:41:17Z</dcterms:created>
  <dcterms:modified xsi:type="dcterms:W3CDTF">2016-02-22T21:32:40Z</dcterms:modified>
</cp:coreProperties>
</file>