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024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95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224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02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16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885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34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31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32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29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67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92BF-E28A-4F69-8936-DBDB3A2B3A7B}" type="datetimeFigureOut">
              <a:rPr lang="es-MX" smtClean="0"/>
              <a:t>13/03/2016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0076-3240-46D6-869E-C76D163503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533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96443"/>
              </p:ext>
            </p:extLst>
          </p:nvPr>
        </p:nvGraphicFramePr>
        <p:xfrm>
          <a:off x="323528" y="188640"/>
          <a:ext cx="8568952" cy="65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16"/>
                <a:gridCol w="475013"/>
                <a:gridCol w="1033153"/>
                <a:gridCol w="415857"/>
                <a:gridCol w="1246689"/>
                <a:gridCol w="415636"/>
                <a:gridCol w="902525"/>
                <a:gridCol w="534389"/>
                <a:gridCol w="1339774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Monitor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LED</a:t>
                      </a:r>
                    </a:p>
                    <a:p>
                      <a:r>
                        <a:rPr lang="es-MX" dirty="0" smtClean="0"/>
                        <a:t>DLP</a:t>
                      </a:r>
                    </a:p>
                    <a:p>
                      <a:r>
                        <a:rPr lang="es-MX" dirty="0" smtClean="0"/>
                        <a:t>Cristal</a:t>
                      </a:r>
                      <a:r>
                        <a:rPr lang="es-MX" baseline="0" dirty="0" smtClean="0"/>
                        <a:t> liquido</a:t>
                      </a:r>
                    </a:p>
                    <a:p>
                      <a:r>
                        <a:rPr lang="es-MX" baseline="0" dirty="0" smtClean="0"/>
                        <a:t>Táctiles</a:t>
                      </a:r>
                      <a:endParaRPr lang="es-MX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Primero que</a:t>
                      </a:r>
                      <a:r>
                        <a:rPr lang="es-MX" baseline="0" dirty="0" smtClean="0"/>
                        <a:t> nada desensamblar la base del monitor, ponerle a la franela liquido para la pantalla y con el cotonete limpiar la pantalla y al final con el aire comprimido pasarlo por toda la maquina.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Desarmadores</a:t>
                      </a:r>
                    </a:p>
                    <a:p>
                      <a:pPr algn="l"/>
                      <a:r>
                        <a:rPr lang="es-MX" dirty="0" smtClean="0"/>
                        <a:t>Franela</a:t>
                      </a:r>
                    </a:p>
                    <a:p>
                      <a:pPr algn="l"/>
                      <a:r>
                        <a:rPr lang="es-MX" dirty="0" smtClean="0"/>
                        <a:t>Liquido para limpiar</a:t>
                      </a:r>
                    </a:p>
                    <a:p>
                      <a:pPr algn="l"/>
                      <a:r>
                        <a:rPr lang="es-MX" dirty="0" smtClean="0"/>
                        <a:t>1 cotonete</a:t>
                      </a:r>
                    </a:p>
                    <a:p>
                      <a:pPr algn="l"/>
                      <a:r>
                        <a:rPr lang="es-MX" dirty="0" smtClean="0"/>
                        <a:t>Aire comprimido</a:t>
                      </a:r>
                    </a:p>
                    <a:p>
                      <a:pPr algn="ctr"/>
                      <a:endParaRPr lang="es-MX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http://i1-news.softpedia-static.com/images/news2/benq-bl3201pt-32-inch-uhd-monitor-review-485155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33948"/>
            <a:ext cx="2173394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1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992077"/>
              </p:ext>
            </p:extLst>
          </p:nvPr>
        </p:nvGraphicFramePr>
        <p:xfrm>
          <a:off x="251520" y="188640"/>
          <a:ext cx="8630616" cy="653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790"/>
                <a:gridCol w="478431"/>
                <a:gridCol w="1040588"/>
                <a:gridCol w="418850"/>
                <a:gridCol w="1255660"/>
                <a:gridCol w="418627"/>
                <a:gridCol w="909020"/>
                <a:gridCol w="538235"/>
                <a:gridCol w="1349415"/>
              </a:tblGrid>
              <a:tr h="373425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Unidad</a:t>
                      </a:r>
                      <a:r>
                        <a:rPr lang="es-MX" baseline="0" dirty="0" smtClean="0"/>
                        <a:t> de lectura óptica</a:t>
                      </a:r>
                      <a:endParaRPr lang="es-MX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3425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MX" dirty="0" smtClean="0"/>
                        <a:t> 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49469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Unidad CD-ROM</a:t>
                      </a:r>
                    </a:p>
                    <a:p>
                      <a:r>
                        <a:rPr lang="es-MX" dirty="0" smtClean="0"/>
                        <a:t>Unidad</a:t>
                      </a:r>
                      <a:r>
                        <a:rPr lang="es-MX" baseline="0" dirty="0" smtClean="0"/>
                        <a:t> DVD-ROM (interna y externa)</a:t>
                      </a:r>
                    </a:p>
                    <a:p>
                      <a:r>
                        <a:rPr lang="es-MX" baseline="0" dirty="0" smtClean="0"/>
                        <a:t>Lectora de Blu-ray Disc</a:t>
                      </a:r>
                    </a:p>
                    <a:p>
                      <a:endParaRPr lang="es-MX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25701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Con el clip se introduce para sacar la bandeja, ya que se saco se hace la limpieza</a:t>
                      </a:r>
                      <a:r>
                        <a:rPr lang="es-MX" baseline="0" dirty="0" smtClean="0"/>
                        <a:t> de la unidad con la brocha y el algodón, solo una cosas que es muy importante y no se debe de tocar el cristal del laser ya que si se toca puede que se averíe.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49469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Clip</a:t>
                      </a:r>
                    </a:p>
                    <a:p>
                      <a:pPr algn="l"/>
                      <a:r>
                        <a:rPr lang="es-MX" dirty="0" smtClean="0"/>
                        <a:t>Algodón</a:t>
                      </a:r>
                    </a:p>
                    <a:p>
                      <a:pPr algn="l"/>
                      <a:r>
                        <a:rPr lang="es-MX" dirty="0" smtClean="0"/>
                        <a:t>Brocha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http://1.bp.blogspot.com/-Wb4RiSYghzE/TWgqjYGhVJI/AAAAAAAAAHU/3cT7uyzTFSE/s1600/S084F_side_CD_black_offline%25281%25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44" y="980728"/>
            <a:ext cx="2280920" cy="171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61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093000"/>
              </p:ext>
            </p:extLst>
          </p:nvPr>
        </p:nvGraphicFramePr>
        <p:xfrm>
          <a:off x="251520" y="188640"/>
          <a:ext cx="8630616" cy="627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790"/>
                <a:gridCol w="478431"/>
                <a:gridCol w="1040588"/>
                <a:gridCol w="418850"/>
                <a:gridCol w="1255660"/>
                <a:gridCol w="418627"/>
                <a:gridCol w="909020"/>
                <a:gridCol w="538235"/>
                <a:gridCol w="1349415"/>
              </a:tblGrid>
              <a:tr h="373425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Cables</a:t>
                      </a:r>
                      <a:r>
                        <a:rPr lang="es-MX" baseline="0" dirty="0" smtClean="0"/>
                        <a:t> de datos</a:t>
                      </a:r>
                      <a:endParaRPr lang="es-MX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3425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49469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 </a:t>
                      </a:r>
                    </a:p>
                    <a:p>
                      <a:r>
                        <a:rPr lang="es-MX" dirty="0" smtClean="0"/>
                        <a:t>SATA</a:t>
                      </a:r>
                    </a:p>
                    <a:p>
                      <a:r>
                        <a:rPr lang="es-MX" dirty="0" smtClean="0"/>
                        <a:t>IDE</a:t>
                      </a:r>
                    </a:p>
                    <a:p>
                      <a:r>
                        <a:rPr lang="es-MX" dirty="0" smtClean="0"/>
                        <a:t>SCSI</a:t>
                      </a:r>
                    </a:p>
                    <a:p>
                      <a:r>
                        <a:rPr lang="es-MX" dirty="0" smtClean="0"/>
                        <a:t>USB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25701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Echarles el</a:t>
                      </a:r>
                      <a:r>
                        <a:rPr lang="es-MX" baseline="0" dirty="0" smtClean="0"/>
                        <a:t> aire para que salga el polvo que se les mete.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49469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Aire comprimido</a:t>
                      </a:r>
                    </a:p>
                    <a:p>
                      <a:pPr algn="l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http://www.perfectchoice.me/media/catalog/product/cache/1/image/1000x616/9df78eab33525d08d6e5fb8d27136e95/P/C/PC-101444_01_CablesDatos_DataCabl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7179"/>
            <a:ext cx="1271905" cy="92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://www.telavip.com/centrales/com/cabl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1152128" cy="113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45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245434"/>
              </p:ext>
            </p:extLst>
          </p:nvPr>
        </p:nvGraphicFramePr>
        <p:xfrm>
          <a:off x="251520" y="188640"/>
          <a:ext cx="8630616" cy="627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790"/>
                <a:gridCol w="478431"/>
                <a:gridCol w="1040588"/>
                <a:gridCol w="418850"/>
                <a:gridCol w="1255660"/>
                <a:gridCol w="418627"/>
                <a:gridCol w="909020"/>
                <a:gridCol w="538235"/>
                <a:gridCol w="1349415"/>
              </a:tblGrid>
              <a:tr h="373425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Microprocesador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3425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MX" dirty="0" smtClean="0"/>
                        <a:t> 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49469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AMD</a:t>
                      </a:r>
                    </a:p>
                    <a:p>
                      <a:r>
                        <a:rPr lang="es-MX" dirty="0" smtClean="0"/>
                        <a:t>Intel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25701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Frotar suavemente con el algodón para no dañar</a:t>
                      </a:r>
                      <a:r>
                        <a:rPr lang="es-MX" baseline="0" dirty="0" smtClean="0"/>
                        <a:t> los pines.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49469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Algodón</a:t>
                      </a:r>
                    </a:p>
                    <a:p>
                      <a:pPr algn="l"/>
                      <a:r>
                        <a:rPr lang="es-MX" dirty="0" smtClean="0"/>
                        <a:t>Alcohol</a:t>
                      </a:r>
                      <a:r>
                        <a:rPr lang="es-MX" baseline="0" dirty="0" smtClean="0"/>
                        <a:t> isopropilico</a:t>
                      </a:r>
                    </a:p>
                    <a:p>
                      <a:pPr algn="l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www.definicionabc.com/wp-content/uploads/microproces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60722"/>
            <a:ext cx="2034552" cy="14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6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947690"/>
              </p:ext>
            </p:extLst>
          </p:nvPr>
        </p:nvGraphicFramePr>
        <p:xfrm>
          <a:off x="323528" y="188640"/>
          <a:ext cx="8630616" cy="653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790"/>
                <a:gridCol w="478431"/>
                <a:gridCol w="1040588"/>
                <a:gridCol w="418850"/>
                <a:gridCol w="1255660"/>
                <a:gridCol w="418627"/>
                <a:gridCol w="909020"/>
                <a:gridCol w="538235"/>
                <a:gridCol w="1349415"/>
              </a:tblGrid>
              <a:tr h="373425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Tarjetas</a:t>
                      </a:r>
                      <a:r>
                        <a:rPr lang="es-MX" baseline="0" dirty="0" smtClean="0"/>
                        <a:t> varias</a:t>
                      </a:r>
                      <a:endParaRPr lang="es-MX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3425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49469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Sonido</a:t>
                      </a:r>
                    </a:p>
                    <a:p>
                      <a:r>
                        <a:rPr lang="es-MX" dirty="0" smtClean="0"/>
                        <a:t>Grafica</a:t>
                      </a:r>
                    </a:p>
                    <a:p>
                      <a:r>
                        <a:rPr lang="es-MX" dirty="0" smtClean="0"/>
                        <a:t>De red LAN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dirty="0" smtClean="0"/>
                        <a:t>PCI</a:t>
                      </a:r>
                      <a:r>
                        <a:rPr lang="es-MX" baseline="0" dirty="0" smtClean="0"/>
                        <a:t> etc..</a:t>
                      </a:r>
                      <a:endParaRPr lang="es-MX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25701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Al igual que los cables de datos,</a:t>
                      </a:r>
                      <a:r>
                        <a:rPr lang="es-MX" baseline="0" dirty="0" smtClean="0"/>
                        <a:t> con el aire comprimido se le pasa por todos lados y con el algodón remojado con alcohol se limpia.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49469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Algodón</a:t>
                      </a:r>
                    </a:p>
                    <a:p>
                      <a:pPr algn="l"/>
                      <a:r>
                        <a:rPr lang="es-MX" dirty="0" smtClean="0"/>
                        <a:t>Aire comprimido</a:t>
                      </a:r>
                    </a:p>
                    <a:p>
                      <a:pPr algn="l"/>
                      <a:r>
                        <a:rPr lang="es-MX" dirty="0" smtClean="0"/>
                        <a:t>Alcohol isopropilico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80728"/>
            <a:ext cx="2079796" cy="15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4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42150"/>
              </p:ext>
            </p:extLst>
          </p:nvPr>
        </p:nvGraphicFramePr>
        <p:xfrm>
          <a:off x="323527" y="188640"/>
          <a:ext cx="8640961" cy="658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453"/>
                <a:gridCol w="479005"/>
                <a:gridCol w="1041835"/>
                <a:gridCol w="419352"/>
                <a:gridCol w="1257165"/>
                <a:gridCol w="419129"/>
                <a:gridCol w="910109"/>
                <a:gridCol w="538880"/>
                <a:gridCol w="1351033"/>
              </a:tblGrid>
              <a:tr h="350046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Teclado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4908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6272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Ergonómico</a:t>
                      </a:r>
                    </a:p>
                    <a:p>
                      <a:r>
                        <a:rPr lang="es-MX" dirty="0" smtClean="0"/>
                        <a:t>Multimedia</a:t>
                      </a:r>
                    </a:p>
                    <a:p>
                      <a:r>
                        <a:rPr lang="es-MX" dirty="0" smtClean="0"/>
                        <a:t>Inalámbrico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baseline="0" dirty="0" smtClean="0"/>
                        <a:t>Flexible</a:t>
                      </a:r>
                      <a:endParaRPr lang="es-MX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25255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Simplemente</a:t>
                      </a:r>
                      <a:r>
                        <a:rPr lang="es-MX" baseline="0" dirty="0" smtClean="0"/>
                        <a:t> con el cotonete pasarlo por alrededor de las teclas, al igual que la brocha y con la franela al final pasarlo  para quitar el resto de polvo.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87790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Cotonete</a:t>
                      </a:r>
                    </a:p>
                    <a:p>
                      <a:pPr algn="l"/>
                      <a:r>
                        <a:rPr lang="es-MX" dirty="0" smtClean="0"/>
                        <a:t>Brocha</a:t>
                      </a:r>
                    </a:p>
                    <a:p>
                      <a:pPr algn="l"/>
                      <a:r>
                        <a:rPr lang="es-MX" dirty="0" smtClean="0"/>
                        <a:t>Franela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https://curso8informatica8basica.files.wordpress.com/2013/06/teclado-espac3b1ol-ba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46" y="1124744"/>
            <a:ext cx="2626673" cy="109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1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68661"/>
              </p:ext>
            </p:extLst>
          </p:nvPr>
        </p:nvGraphicFramePr>
        <p:xfrm>
          <a:off x="395536" y="116632"/>
          <a:ext cx="8568952" cy="65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16"/>
                <a:gridCol w="475013"/>
                <a:gridCol w="1033153"/>
                <a:gridCol w="415857"/>
                <a:gridCol w="1246689"/>
                <a:gridCol w="415636"/>
                <a:gridCol w="902525"/>
                <a:gridCol w="534389"/>
                <a:gridCol w="1339774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Mouse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Ópticos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baseline="0" dirty="0" smtClean="0"/>
                        <a:t>Inalámbricos</a:t>
                      </a:r>
                    </a:p>
                    <a:p>
                      <a:r>
                        <a:rPr lang="es-MX" baseline="0" dirty="0" smtClean="0"/>
                        <a:t>Bola táctil</a:t>
                      </a:r>
                    </a:p>
                    <a:p>
                      <a:r>
                        <a:rPr lang="es-MX" baseline="0" dirty="0" smtClean="0"/>
                        <a:t>Puntero táctil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Con</a:t>
                      </a:r>
                      <a:r>
                        <a:rPr lang="es-MX" baseline="0" dirty="0" smtClean="0"/>
                        <a:t> el desarmador abrirlo y darle una pasada con mucho cuidado con la franela, enseguida se coloca el tornillo y por fuera se le pone el alcohol y con la franela se le da una pasada.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Alcohol</a:t>
                      </a:r>
                      <a:r>
                        <a:rPr lang="es-MX" baseline="0" dirty="0" smtClean="0"/>
                        <a:t> isopropilico </a:t>
                      </a:r>
                    </a:p>
                    <a:p>
                      <a:pPr algn="l"/>
                      <a:r>
                        <a:rPr lang="es-MX" baseline="0" dirty="0" smtClean="0"/>
                        <a:t>Desarmador </a:t>
                      </a:r>
                    </a:p>
                    <a:p>
                      <a:pPr algn="l"/>
                      <a:r>
                        <a:rPr lang="es-MX" baseline="0" dirty="0" smtClean="0"/>
                        <a:t>Franela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http://assets.razerzone.com/eeimages/products/84/razer-tron-mouse-gallery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2170559" cy="1517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1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51773"/>
              </p:ext>
            </p:extLst>
          </p:nvPr>
        </p:nvGraphicFramePr>
        <p:xfrm>
          <a:off x="251520" y="188640"/>
          <a:ext cx="8568952" cy="65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16"/>
                <a:gridCol w="475013"/>
                <a:gridCol w="1033153"/>
                <a:gridCol w="415857"/>
                <a:gridCol w="1246689"/>
                <a:gridCol w="415636"/>
                <a:gridCol w="902525"/>
                <a:gridCol w="534389"/>
                <a:gridCol w="1339774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Gabinete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Sobremesa</a:t>
                      </a:r>
                    </a:p>
                    <a:p>
                      <a:r>
                        <a:rPr lang="es-MX" dirty="0" smtClean="0"/>
                        <a:t>Mini</a:t>
                      </a:r>
                      <a:r>
                        <a:rPr lang="es-MX" baseline="0" dirty="0" smtClean="0"/>
                        <a:t> torre</a:t>
                      </a:r>
                    </a:p>
                    <a:p>
                      <a:r>
                        <a:rPr lang="es-MX" baseline="0" dirty="0" smtClean="0"/>
                        <a:t>Integrado en la pantalla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Como solo va a ser por fuera,</a:t>
                      </a:r>
                      <a:r>
                        <a:rPr lang="es-MX" baseline="0" dirty="0" smtClean="0"/>
                        <a:t> con la espuma mojamos la franela para que enseguida la frotemos con el gabinete, al final solo con el aire pasarlo por todo el gabinete y listo.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Franela</a:t>
                      </a:r>
                    </a:p>
                    <a:p>
                      <a:pPr algn="l"/>
                      <a:r>
                        <a:rPr lang="es-MX" dirty="0" smtClean="0"/>
                        <a:t>Espuma</a:t>
                      </a:r>
                      <a:r>
                        <a:rPr lang="es-MX" baseline="0" dirty="0" smtClean="0"/>
                        <a:t> limpiadora</a:t>
                      </a:r>
                    </a:p>
                    <a:p>
                      <a:pPr algn="l"/>
                      <a:r>
                        <a:rPr lang="es-MX" baseline="0" dirty="0" smtClean="0"/>
                        <a:t>Aire comprimido</a:t>
                      </a:r>
                    </a:p>
                    <a:p>
                      <a:pPr algn="l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http://ventadepc.com.mx/2471-thickbox_default/gabinete-acteck-para-gaming-atx-600watts-carbox-t9900-gagg-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28" y="908720"/>
            <a:ext cx="1626667" cy="1626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8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15372"/>
              </p:ext>
            </p:extLst>
          </p:nvPr>
        </p:nvGraphicFramePr>
        <p:xfrm>
          <a:off x="251520" y="188640"/>
          <a:ext cx="8630616" cy="679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790"/>
                <a:gridCol w="478431"/>
                <a:gridCol w="1040588"/>
                <a:gridCol w="418850"/>
                <a:gridCol w="1255660"/>
                <a:gridCol w="418627"/>
                <a:gridCol w="909020"/>
                <a:gridCol w="538235"/>
                <a:gridCol w="1349415"/>
              </a:tblGrid>
              <a:tr h="373425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Impresora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3425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49469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Matriz</a:t>
                      </a:r>
                      <a:r>
                        <a:rPr lang="es-MX" baseline="0" dirty="0" smtClean="0"/>
                        <a:t> de puntos</a:t>
                      </a:r>
                    </a:p>
                    <a:p>
                      <a:r>
                        <a:rPr lang="es-MX" baseline="0" dirty="0" smtClean="0"/>
                        <a:t>Chorro de tinta</a:t>
                      </a:r>
                    </a:p>
                    <a:p>
                      <a:r>
                        <a:rPr lang="es-MX" baseline="0" dirty="0" smtClean="0"/>
                        <a:t>Láser</a:t>
                      </a:r>
                    </a:p>
                    <a:p>
                      <a:r>
                        <a:rPr lang="es-MX" baseline="0" dirty="0" smtClean="0"/>
                        <a:t>Plotters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25701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Primero que nada se debe</a:t>
                      </a:r>
                      <a:r>
                        <a:rPr lang="es-MX" baseline="0" dirty="0" smtClean="0"/>
                        <a:t> de limpiar el soporte de las hojas con la espuma, enseguida los rodillos, estos se deben de manejar con cuidado porque se pueden dañar.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49469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Franela</a:t>
                      </a:r>
                      <a:r>
                        <a:rPr lang="es-MX" baseline="0" dirty="0" smtClean="0"/>
                        <a:t> o algodón</a:t>
                      </a:r>
                    </a:p>
                    <a:p>
                      <a:pPr algn="l"/>
                      <a:r>
                        <a:rPr lang="es-MX" baseline="0" dirty="0" smtClean="0"/>
                        <a:t>Aire comprimido</a:t>
                      </a:r>
                    </a:p>
                    <a:p>
                      <a:pPr algn="l"/>
                      <a:r>
                        <a:rPr lang="es-MX" dirty="0" smtClean="0"/>
                        <a:t>Espuma</a:t>
                      </a:r>
                      <a:r>
                        <a:rPr lang="es-MX" baseline="0" dirty="0" smtClean="0"/>
                        <a:t> limpiadora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 descr="http://4.bp.blogspot.com/-lQcDZWgcTkA/U0c7lHalThI/AAAAAAAAWKM/6J7LSMxEdcw/s1600/impresora+canon+pixma+que+suelen+presentar+el+error+5,156,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2300028" cy="1433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730523"/>
              </p:ext>
            </p:extLst>
          </p:nvPr>
        </p:nvGraphicFramePr>
        <p:xfrm>
          <a:off x="251520" y="0"/>
          <a:ext cx="8630616" cy="653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790"/>
                <a:gridCol w="478431"/>
                <a:gridCol w="1040588"/>
                <a:gridCol w="418850"/>
                <a:gridCol w="1255660"/>
                <a:gridCol w="418627"/>
                <a:gridCol w="909020"/>
                <a:gridCol w="538235"/>
                <a:gridCol w="1349415"/>
              </a:tblGrid>
              <a:tr h="373425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3425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49469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SDRAM</a:t>
                      </a:r>
                    </a:p>
                    <a:p>
                      <a:r>
                        <a:rPr lang="es-MX" dirty="0" smtClean="0"/>
                        <a:t>DDR</a:t>
                      </a:r>
                    </a:p>
                    <a:p>
                      <a:r>
                        <a:rPr lang="es-MX" dirty="0" smtClean="0"/>
                        <a:t>DDR2</a:t>
                      </a:r>
                    </a:p>
                    <a:p>
                      <a:r>
                        <a:rPr lang="es-MX" dirty="0" smtClean="0"/>
                        <a:t>DDR3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25701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Con</a:t>
                      </a:r>
                      <a:r>
                        <a:rPr lang="es-MX" baseline="0" dirty="0" smtClean="0"/>
                        <a:t> la goma se debe de frotar muy suavemente la parte dorada, y con  la brocha pasarla por toda la memoria para quitar el polvo.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49469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1 goma (borrador)</a:t>
                      </a:r>
                    </a:p>
                    <a:p>
                      <a:pPr algn="l"/>
                      <a:r>
                        <a:rPr lang="es-MX" dirty="0" smtClean="0"/>
                        <a:t>Brocha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 descr="http://www.the-tech-tutorial.com/wp-content/uploads/2013/06/Types-of-Computer-Memor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96452"/>
            <a:ext cx="2241550" cy="1496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40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8251"/>
              </p:ext>
            </p:extLst>
          </p:nvPr>
        </p:nvGraphicFramePr>
        <p:xfrm>
          <a:off x="251520" y="91538"/>
          <a:ext cx="8630616" cy="627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790"/>
                <a:gridCol w="478431"/>
                <a:gridCol w="1040588"/>
                <a:gridCol w="418850"/>
                <a:gridCol w="1255660"/>
                <a:gridCol w="418627"/>
                <a:gridCol w="909020"/>
                <a:gridCol w="538235"/>
                <a:gridCol w="1349415"/>
              </a:tblGrid>
              <a:tr h="373425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Tarjeta</a:t>
                      </a:r>
                      <a:r>
                        <a:rPr lang="es-MX" baseline="0" dirty="0" smtClean="0"/>
                        <a:t> madre</a:t>
                      </a:r>
                      <a:endParaRPr lang="es-MX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3425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49469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Placa</a:t>
                      </a:r>
                      <a:r>
                        <a:rPr lang="es-MX" baseline="0" dirty="0" smtClean="0"/>
                        <a:t> AT</a:t>
                      </a:r>
                    </a:p>
                    <a:p>
                      <a:r>
                        <a:rPr lang="es-MX" baseline="0" dirty="0" smtClean="0"/>
                        <a:t>Placa ATX</a:t>
                      </a:r>
                      <a:endParaRPr lang="es-MX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25701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Con el aire comprimido para quitar el polvo y</a:t>
                      </a:r>
                      <a:r>
                        <a:rPr lang="es-MX" baseline="0" dirty="0" smtClean="0"/>
                        <a:t> con la brocha limpiarla lo que quede de polvo.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49469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Brocha</a:t>
                      </a:r>
                    </a:p>
                    <a:p>
                      <a:pPr algn="l"/>
                      <a:r>
                        <a:rPr lang="es-MX" dirty="0" smtClean="0"/>
                        <a:t>Aire comprimido</a:t>
                      </a:r>
                      <a:endParaRPr lang="es-MX" baseline="0" dirty="0" smtClean="0"/>
                    </a:p>
                    <a:p>
                      <a:pPr algn="l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http://conceptodefinicion.de/wp-content/uploads/2014/05/que-incluye-una-tarjeta-mad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94" y="908720"/>
            <a:ext cx="1815965" cy="164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74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547057"/>
              </p:ext>
            </p:extLst>
          </p:nvPr>
        </p:nvGraphicFramePr>
        <p:xfrm>
          <a:off x="251520" y="64001"/>
          <a:ext cx="8630616" cy="627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790"/>
                <a:gridCol w="478431"/>
                <a:gridCol w="1040588"/>
                <a:gridCol w="418850"/>
                <a:gridCol w="1255660"/>
                <a:gridCol w="418627"/>
                <a:gridCol w="909020"/>
                <a:gridCol w="538235"/>
                <a:gridCol w="1349415"/>
              </a:tblGrid>
              <a:tr h="373425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Fuente</a:t>
                      </a:r>
                      <a:r>
                        <a:rPr lang="es-MX" baseline="0" dirty="0" smtClean="0"/>
                        <a:t> de poder</a:t>
                      </a:r>
                      <a:endParaRPr lang="es-MX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3425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49469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Fuentes de poder AT</a:t>
                      </a:r>
                    </a:p>
                    <a:p>
                      <a:r>
                        <a:rPr lang="es-MX" dirty="0" smtClean="0"/>
                        <a:t>Fuentes de</a:t>
                      </a:r>
                      <a:r>
                        <a:rPr lang="es-MX" baseline="0" dirty="0" smtClean="0"/>
                        <a:t> poder ATX</a:t>
                      </a:r>
                      <a:endParaRPr lang="es-MX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25701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Con el</a:t>
                      </a:r>
                      <a:r>
                        <a:rPr lang="es-MX" baseline="0" dirty="0" smtClean="0"/>
                        <a:t> aire comprimido se le dará una pasada por toda la fuente de poder y con la franela se le pasara por fuera por si quedan restos de polvo.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49469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Aire comprimido</a:t>
                      </a:r>
                    </a:p>
                    <a:p>
                      <a:pPr algn="l"/>
                      <a:r>
                        <a:rPr lang="es-MX" dirty="0" smtClean="0"/>
                        <a:t>Franela</a:t>
                      </a:r>
                    </a:p>
                    <a:p>
                      <a:pPr algn="l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https://mcqcequipo1.files.wordpress.com/2010/02/fuente-de-poder-pa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052736"/>
            <a:ext cx="2267585" cy="126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02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895844"/>
              </p:ext>
            </p:extLst>
          </p:nvPr>
        </p:nvGraphicFramePr>
        <p:xfrm>
          <a:off x="251520" y="116632"/>
          <a:ext cx="8630616" cy="653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790"/>
                <a:gridCol w="478431"/>
                <a:gridCol w="1040588"/>
                <a:gridCol w="418850"/>
                <a:gridCol w="1255660"/>
                <a:gridCol w="418627"/>
                <a:gridCol w="909020"/>
                <a:gridCol w="538235"/>
                <a:gridCol w="1349415"/>
              </a:tblGrid>
              <a:tr h="373425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Disco</a:t>
                      </a:r>
                      <a:r>
                        <a:rPr lang="es-MX" baseline="0" dirty="0" smtClean="0"/>
                        <a:t> duro</a:t>
                      </a:r>
                      <a:endParaRPr lang="es-MX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3425">
                <a:tc>
                  <a:txBody>
                    <a:bodyPr/>
                    <a:lstStyle/>
                    <a:p>
                      <a:r>
                        <a:rPr lang="es-MX" dirty="0" smtClean="0"/>
                        <a:t>Dispositivo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49469">
                <a:tc gridSpan="4">
                  <a:txBody>
                    <a:bodyPr/>
                    <a:lstStyle/>
                    <a:p>
                      <a:r>
                        <a:rPr lang="es-MX" dirty="0" smtClean="0"/>
                        <a:t>Imagen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dirty="0" smtClean="0"/>
                        <a:t>Tipos</a:t>
                      </a:r>
                    </a:p>
                    <a:p>
                      <a:r>
                        <a:rPr lang="es-MX" dirty="0" smtClean="0"/>
                        <a:t>SSD</a:t>
                      </a:r>
                    </a:p>
                    <a:p>
                      <a:r>
                        <a:rPr lang="es-MX" dirty="0" smtClean="0"/>
                        <a:t>SATA</a:t>
                      </a:r>
                    </a:p>
                    <a:p>
                      <a:r>
                        <a:rPr lang="es-MX" dirty="0" smtClean="0"/>
                        <a:t>SAS</a:t>
                      </a:r>
                    </a:p>
                    <a:p>
                      <a:r>
                        <a:rPr lang="es-MX" dirty="0" smtClean="0"/>
                        <a:t>SCSI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25701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Mantenimiento</a:t>
                      </a:r>
                    </a:p>
                    <a:p>
                      <a:pPr algn="l"/>
                      <a:r>
                        <a:rPr lang="es-MX" dirty="0" smtClean="0"/>
                        <a:t>Solamente se le pone</a:t>
                      </a:r>
                      <a:r>
                        <a:rPr lang="es-MX" baseline="0" dirty="0" smtClean="0"/>
                        <a:t> el alcohol en el algodón y se le frota con cuidado todo alrededor del disco duro.</a:t>
                      </a:r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49469">
                <a:tc gridSpan="9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Material</a:t>
                      </a:r>
                    </a:p>
                    <a:p>
                      <a:pPr algn="l"/>
                      <a:r>
                        <a:rPr lang="es-MX" dirty="0" smtClean="0"/>
                        <a:t>Alcohol isopropilico</a:t>
                      </a:r>
                    </a:p>
                    <a:p>
                      <a:pPr algn="l"/>
                      <a:r>
                        <a:rPr lang="es-MX" dirty="0" smtClean="0"/>
                        <a:t>Algodón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http://mlv-s2-p.mlstatic.com/disco-duro-interno-2tb-sata-35-para-pc-2000gb-7200rpm-bagc-17231-MLV20134893397_072014-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1656184" cy="1503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722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687</Words>
  <Application>Microsoft Office PowerPoint</Application>
  <PresentationFormat>Presentación en pantalla (4:3)</PresentationFormat>
  <Paragraphs>327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de Office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CETis 62</dc:creator>
  <cp:lastModifiedBy>Mane Pizano</cp:lastModifiedBy>
  <cp:revision>27</cp:revision>
  <dcterms:created xsi:type="dcterms:W3CDTF">2016-03-11T18:33:49Z</dcterms:created>
  <dcterms:modified xsi:type="dcterms:W3CDTF">2016-03-14T05:16:57Z</dcterms:modified>
</cp:coreProperties>
</file>