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1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98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93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91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62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8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769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864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58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053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52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80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75DDC-6934-4609-AA9F-62B8630F2122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87DBD-2BB4-40A4-AAD6-2BBDF4AEDB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64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227746"/>
              </p:ext>
            </p:extLst>
          </p:nvPr>
        </p:nvGraphicFramePr>
        <p:xfrm>
          <a:off x="476672" y="251520"/>
          <a:ext cx="6192688" cy="878497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12169"/>
                <a:gridCol w="2088231"/>
                <a:gridCol w="1152128"/>
                <a:gridCol w="1440160"/>
              </a:tblGrid>
              <a:tr h="512112">
                <a:tc gridSpan="4"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MANTENIMIENTO CORRECTIVO HARDWARE</a:t>
                      </a:r>
                      <a:endParaRPr lang="es-MX" sz="2400" dirty="0"/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1534"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 smtClean="0"/>
                        <a:t>CLIENTE</a:t>
                      </a:r>
                      <a:endParaRPr lang="es-MX" sz="900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 smtClean="0"/>
                        <a:t>SOPORTE TECNICO</a:t>
                      </a:r>
                      <a:endParaRPr lang="es-MX" sz="900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 smtClean="0"/>
                        <a:t>PROVEEDOR</a:t>
                      </a:r>
                      <a:endParaRPr lang="es-MX" sz="900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 smtClean="0"/>
                        <a:t>PRESTADOR</a:t>
                      </a:r>
                      <a:r>
                        <a:rPr lang="es-MX" sz="900" b="1" baseline="0" dirty="0" smtClean="0"/>
                        <a:t> DE SERVICIOS</a:t>
                      </a:r>
                      <a:endParaRPr lang="es-MX" sz="900" b="1" dirty="0"/>
                    </a:p>
                  </a:txBody>
                  <a:tcPr marL="68580" marR="68580" marT="60960" marB="60960"/>
                </a:tc>
              </a:tr>
              <a:tr h="7901330"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sp>
        <p:nvSpPr>
          <p:cNvPr id="5" name="4 Proceso alternativo"/>
          <p:cNvSpPr/>
          <p:nvPr/>
        </p:nvSpPr>
        <p:spPr>
          <a:xfrm>
            <a:off x="764704" y="1187624"/>
            <a:ext cx="936104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6" name="5 Proceso"/>
          <p:cNvSpPr/>
          <p:nvPr/>
        </p:nvSpPr>
        <p:spPr>
          <a:xfrm>
            <a:off x="764704" y="1907704"/>
            <a:ext cx="936104" cy="6120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DETECTA LA FALLA DEL EQUIPO</a:t>
            </a:r>
            <a:endParaRPr lang="es-MX" sz="1200" dirty="0"/>
          </a:p>
        </p:txBody>
      </p:sp>
      <p:sp>
        <p:nvSpPr>
          <p:cNvPr id="7" name="6 Proceso"/>
          <p:cNvSpPr/>
          <p:nvPr/>
        </p:nvSpPr>
        <p:spPr>
          <a:xfrm>
            <a:off x="764704" y="2843808"/>
            <a:ext cx="936104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REPORTA LA FALLA A SOPORTE TECNICO</a:t>
            </a:r>
            <a:endParaRPr lang="es-MX" sz="1200" dirty="0"/>
          </a:p>
        </p:txBody>
      </p:sp>
      <p:cxnSp>
        <p:nvCxnSpPr>
          <p:cNvPr id="9" name="8 Conector recto de flecha"/>
          <p:cNvCxnSpPr>
            <a:stCxn id="5" idx="2"/>
            <a:endCxn id="6" idx="0"/>
          </p:cNvCxnSpPr>
          <p:nvPr/>
        </p:nvCxnSpPr>
        <p:spPr>
          <a:xfrm>
            <a:off x="1232756" y="154766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6" idx="2"/>
          </p:cNvCxnSpPr>
          <p:nvPr/>
        </p:nvCxnSpPr>
        <p:spPr>
          <a:xfrm>
            <a:off x="1232756" y="2519772"/>
            <a:ext cx="0" cy="3240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Proceso alternativo"/>
          <p:cNvSpPr/>
          <p:nvPr/>
        </p:nvSpPr>
        <p:spPr>
          <a:xfrm>
            <a:off x="764704" y="7884368"/>
            <a:ext cx="936104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sp>
        <p:nvSpPr>
          <p:cNvPr id="15" name="14 Proceso"/>
          <p:cNvSpPr/>
          <p:nvPr/>
        </p:nvSpPr>
        <p:spPr>
          <a:xfrm>
            <a:off x="764704" y="6516216"/>
            <a:ext cx="936104" cy="96499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/>
              <a:t>RECIBE EQUIPO REPARADO Y DA EL VISTO BUENO</a:t>
            </a:r>
          </a:p>
        </p:txBody>
      </p:sp>
      <p:sp>
        <p:nvSpPr>
          <p:cNvPr id="16" name="15 Conector"/>
          <p:cNvSpPr/>
          <p:nvPr/>
        </p:nvSpPr>
        <p:spPr>
          <a:xfrm>
            <a:off x="923653" y="5544108"/>
            <a:ext cx="576064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</a:t>
            </a:r>
            <a:endParaRPr lang="es-MX" dirty="0"/>
          </a:p>
        </p:txBody>
      </p:sp>
      <p:cxnSp>
        <p:nvCxnSpPr>
          <p:cNvPr id="18" name="17 Conector recto de flecha"/>
          <p:cNvCxnSpPr>
            <a:endCxn id="15" idx="0"/>
          </p:cNvCxnSpPr>
          <p:nvPr/>
        </p:nvCxnSpPr>
        <p:spPr>
          <a:xfrm>
            <a:off x="1211685" y="6048164"/>
            <a:ext cx="21071" cy="46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5" idx="2"/>
            <a:endCxn id="14" idx="0"/>
          </p:cNvCxnSpPr>
          <p:nvPr/>
        </p:nvCxnSpPr>
        <p:spPr>
          <a:xfrm>
            <a:off x="1232756" y="7481208"/>
            <a:ext cx="0" cy="403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onector"/>
          <p:cNvSpPr/>
          <p:nvPr/>
        </p:nvSpPr>
        <p:spPr>
          <a:xfrm>
            <a:off x="5717526" y="1192294"/>
            <a:ext cx="432048" cy="3600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</a:t>
            </a:r>
            <a:endParaRPr lang="es-MX" dirty="0"/>
          </a:p>
        </p:txBody>
      </p:sp>
      <p:sp>
        <p:nvSpPr>
          <p:cNvPr id="25" name="24 Proceso"/>
          <p:cNvSpPr/>
          <p:nvPr/>
        </p:nvSpPr>
        <p:spPr>
          <a:xfrm>
            <a:off x="5357486" y="1907704"/>
            <a:ext cx="1152128" cy="6120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REVISA EQUIPO Y TRASLADA A TALLER A REPARAR</a:t>
            </a:r>
            <a:endParaRPr lang="es-MX" sz="900" dirty="0"/>
          </a:p>
        </p:txBody>
      </p:sp>
      <p:sp>
        <p:nvSpPr>
          <p:cNvPr id="26" name="25 Proceso"/>
          <p:cNvSpPr/>
          <p:nvPr/>
        </p:nvSpPr>
        <p:spPr>
          <a:xfrm>
            <a:off x="5355267" y="2843808"/>
            <a:ext cx="1152128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MANDA COTIZACIONES DE REFACCIONES DAÑADAS</a:t>
            </a:r>
            <a:endParaRPr lang="es-MX" sz="1000" dirty="0"/>
          </a:p>
        </p:txBody>
      </p:sp>
      <p:sp>
        <p:nvSpPr>
          <p:cNvPr id="27" name="26 Conector"/>
          <p:cNvSpPr/>
          <p:nvPr/>
        </p:nvSpPr>
        <p:spPr>
          <a:xfrm>
            <a:off x="5681522" y="3957706"/>
            <a:ext cx="504056" cy="432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</a:t>
            </a:r>
            <a:endParaRPr lang="es-MX" dirty="0"/>
          </a:p>
        </p:txBody>
      </p:sp>
      <p:cxnSp>
        <p:nvCxnSpPr>
          <p:cNvPr id="29" name="28 Conector recto de flecha"/>
          <p:cNvCxnSpPr>
            <a:stCxn id="24" idx="4"/>
            <a:endCxn id="25" idx="0"/>
          </p:cNvCxnSpPr>
          <p:nvPr/>
        </p:nvCxnSpPr>
        <p:spPr>
          <a:xfrm>
            <a:off x="5933550" y="1552334"/>
            <a:ext cx="0" cy="3553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25" idx="2"/>
            <a:endCxn id="26" idx="0"/>
          </p:cNvCxnSpPr>
          <p:nvPr/>
        </p:nvCxnSpPr>
        <p:spPr>
          <a:xfrm flipH="1">
            <a:off x="5931331" y="2519772"/>
            <a:ext cx="2219" cy="3240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26" idx="2"/>
            <a:endCxn id="27" idx="0"/>
          </p:cNvCxnSpPr>
          <p:nvPr/>
        </p:nvCxnSpPr>
        <p:spPr>
          <a:xfrm>
            <a:off x="5931331" y="3635896"/>
            <a:ext cx="2219" cy="321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Proceso"/>
          <p:cNvSpPr/>
          <p:nvPr/>
        </p:nvSpPr>
        <p:spPr>
          <a:xfrm>
            <a:off x="2492896" y="1187624"/>
            <a:ext cx="1080120" cy="5400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DETECTAR LA FALLA AL EQUIPO  AL EQUIPO DE COMPUTO</a:t>
            </a:r>
            <a:endParaRPr lang="es-MX" sz="800" dirty="0"/>
          </a:p>
        </p:txBody>
      </p:sp>
      <p:sp>
        <p:nvSpPr>
          <p:cNvPr id="55" name="54 Decisión"/>
          <p:cNvSpPr/>
          <p:nvPr/>
        </p:nvSpPr>
        <p:spPr>
          <a:xfrm>
            <a:off x="2312876" y="2058121"/>
            <a:ext cx="1440160" cy="7200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MANT</a:t>
            </a:r>
          </a:p>
          <a:p>
            <a:pPr algn="ctr"/>
            <a:r>
              <a:rPr lang="es-MX" sz="800" dirty="0" smtClean="0"/>
              <a:t>CORRECTIVO</a:t>
            </a:r>
          </a:p>
          <a:p>
            <a:pPr algn="ctr"/>
            <a:r>
              <a:rPr lang="es-MX" sz="800" dirty="0" smtClean="0"/>
              <a:t>EXTERNO</a:t>
            </a:r>
            <a:endParaRPr lang="es-MX" sz="800" dirty="0"/>
          </a:p>
        </p:txBody>
      </p:sp>
      <p:sp>
        <p:nvSpPr>
          <p:cNvPr id="56" name="55 Proceso"/>
          <p:cNvSpPr/>
          <p:nvPr/>
        </p:nvSpPr>
        <p:spPr>
          <a:xfrm>
            <a:off x="2060848" y="3072633"/>
            <a:ext cx="864096" cy="7241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REPARAR EL EQUIPO EL PERSONAL DE SOPORTE TECNICO</a:t>
            </a:r>
            <a:endParaRPr lang="es-MX" sz="800" dirty="0"/>
          </a:p>
        </p:txBody>
      </p:sp>
      <p:sp>
        <p:nvSpPr>
          <p:cNvPr id="57" name="56 Proceso"/>
          <p:cNvSpPr/>
          <p:nvPr/>
        </p:nvSpPr>
        <p:spPr>
          <a:xfrm>
            <a:off x="3140968" y="3072634"/>
            <a:ext cx="864096" cy="75385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VERIFICA SI ES CORRECTIVO POR GARANTIA O CONTRATO</a:t>
            </a:r>
            <a:endParaRPr lang="es-MX" sz="800" dirty="0"/>
          </a:p>
        </p:txBody>
      </p:sp>
      <p:cxnSp>
        <p:nvCxnSpPr>
          <p:cNvPr id="59" name="58 Conector angular"/>
          <p:cNvCxnSpPr>
            <a:stCxn id="55" idx="1"/>
            <a:endCxn id="56" idx="0"/>
          </p:cNvCxnSpPr>
          <p:nvPr/>
        </p:nvCxnSpPr>
        <p:spPr>
          <a:xfrm rot="10800000" flipH="1" flipV="1">
            <a:off x="2312876" y="2418161"/>
            <a:ext cx="180020" cy="654472"/>
          </a:xfrm>
          <a:prstGeom prst="bentConnector4">
            <a:avLst>
              <a:gd name="adj1" fmla="val -126986"/>
              <a:gd name="adj2" fmla="val 7750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angular"/>
          <p:cNvCxnSpPr>
            <a:stCxn id="55" idx="3"/>
            <a:endCxn id="57" idx="0"/>
          </p:cNvCxnSpPr>
          <p:nvPr/>
        </p:nvCxnSpPr>
        <p:spPr>
          <a:xfrm flipH="1">
            <a:off x="3573016" y="2418161"/>
            <a:ext cx="180020" cy="654473"/>
          </a:xfrm>
          <a:prstGeom prst="bentConnector4">
            <a:avLst>
              <a:gd name="adj1" fmla="val -126986"/>
              <a:gd name="adj2" fmla="val 7750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onector"/>
          <p:cNvSpPr/>
          <p:nvPr/>
        </p:nvSpPr>
        <p:spPr>
          <a:xfrm>
            <a:off x="2264296" y="41611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cxnSp>
        <p:nvCxnSpPr>
          <p:cNvPr id="69" name="68 Conector recto de flecha"/>
          <p:cNvCxnSpPr>
            <a:stCxn id="56" idx="2"/>
            <a:endCxn id="67" idx="0"/>
          </p:cNvCxnSpPr>
          <p:nvPr/>
        </p:nvCxnSpPr>
        <p:spPr>
          <a:xfrm>
            <a:off x="2492896" y="3796800"/>
            <a:ext cx="0" cy="3643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Decisión"/>
          <p:cNvSpPr/>
          <p:nvPr/>
        </p:nvSpPr>
        <p:spPr>
          <a:xfrm>
            <a:off x="2673461" y="4389754"/>
            <a:ext cx="1332148" cy="68630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GARANTIA DE COMPRA</a:t>
            </a:r>
            <a:endParaRPr lang="es-MX" sz="800" dirty="0"/>
          </a:p>
        </p:txBody>
      </p:sp>
      <p:cxnSp>
        <p:nvCxnSpPr>
          <p:cNvPr id="74" name="73 Conector recto de flecha"/>
          <p:cNvCxnSpPr>
            <a:stCxn id="57" idx="2"/>
            <a:endCxn id="72" idx="0"/>
          </p:cNvCxnSpPr>
          <p:nvPr/>
        </p:nvCxnSpPr>
        <p:spPr>
          <a:xfrm flipH="1">
            <a:off x="3339535" y="3826492"/>
            <a:ext cx="233481" cy="5632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Proceso"/>
          <p:cNvSpPr/>
          <p:nvPr/>
        </p:nvSpPr>
        <p:spPr>
          <a:xfrm>
            <a:off x="2952365" y="5378627"/>
            <a:ext cx="1052699" cy="5580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REPORTA AL PROOVEDOR PARA HACER EFECTIVA LA GARANTIA</a:t>
            </a:r>
            <a:endParaRPr lang="es-MX" sz="800" dirty="0"/>
          </a:p>
        </p:txBody>
      </p:sp>
      <p:cxnSp>
        <p:nvCxnSpPr>
          <p:cNvPr id="79" name="78 Conector recto de flecha"/>
          <p:cNvCxnSpPr>
            <a:stCxn id="72" idx="2"/>
            <a:endCxn id="77" idx="0"/>
          </p:cNvCxnSpPr>
          <p:nvPr/>
        </p:nvCxnSpPr>
        <p:spPr>
          <a:xfrm>
            <a:off x="3339535" y="5076056"/>
            <a:ext cx="139180" cy="3025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>
            <a:stCxn id="54" idx="2"/>
            <a:endCxn id="55" idx="0"/>
          </p:cNvCxnSpPr>
          <p:nvPr/>
        </p:nvCxnSpPr>
        <p:spPr>
          <a:xfrm>
            <a:off x="3032956" y="1727684"/>
            <a:ext cx="0" cy="3304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4227947" y="5333622"/>
            <a:ext cx="864096" cy="738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REVISAR EQUIPO Y TRANSLADAR A LABORATORIO Y REPARAR</a:t>
            </a:r>
            <a:endParaRPr lang="es-MX" sz="800" dirty="0"/>
          </a:p>
        </p:txBody>
      </p:sp>
      <p:sp>
        <p:nvSpPr>
          <p:cNvPr id="3" name="2 Rectángulo"/>
          <p:cNvSpPr/>
          <p:nvPr/>
        </p:nvSpPr>
        <p:spPr>
          <a:xfrm>
            <a:off x="4227947" y="6282190"/>
            <a:ext cx="864096" cy="676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ENTREGAR EQUIPO A SOPORTE TECNICO</a:t>
            </a:r>
            <a:endParaRPr lang="es-MX" sz="800" dirty="0"/>
          </a:p>
        </p:txBody>
      </p:sp>
      <p:cxnSp>
        <p:nvCxnSpPr>
          <p:cNvPr id="40" name="39 Conector recto de flecha"/>
          <p:cNvCxnSpPr>
            <a:stCxn id="2" idx="2"/>
            <a:endCxn id="3" idx="0"/>
          </p:cNvCxnSpPr>
          <p:nvPr/>
        </p:nvCxnSpPr>
        <p:spPr>
          <a:xfrm>
            <a:off x="4659995" y="6071704"/>
            <a:ext cx="0" cy="21048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77" idx="3"/>
            <a:endCxn id="2" idx="1"/>
          </p:cNvCxnSpPr>
          <p:nvPr/>
        </p:nvCxnSpPr>
        <p:spPr>
          <a:xfrm>
            <a:off x="4005064" y="5657658"/>
            <a:ext cx="222883" cy="450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angular"/>
          <p:cNvCxnSpPr>
            <a:stCxn id="72" idx="1"/>
            <a:endCxn id="73" idx="0"/>
          </p:cNvCxnSpPr>
          <p:nvPr/>
        </p:nvCxnSpPr>
        <p:spPr>
          <a:xfrm rot="10800000" flipV="1">
            <a:off x="2402885" y="4732904"/>
            <a:ext cx="270576" cy="616905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Rectángulo"/>
          <p:cNvSpPr/>
          <p:nvPr/>
        </p:nvSpPr>
        <p:spPr>
          <a:xfrm>
            <a:off x="2042845" y="5349810"/>
            <a:ext cx="720080" cy="1022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REPORTA AL REPRESENTADOR DE SERVICIO PARA QUE DE SEGUIMIENTO</a:t>
            </a:r>
            <a:endParaRPr lang="es-MX" sz="800" dirty="0"/>
          </a:p>
        </p:txBody>
      </p:sp>
      <p:sp>
        <p:nvSpPr>
          <p:cNvPr id="80" name="79 Elipse"/>
          <p:cNvSpPr/>
          <p:nvPr/>
        </p:nvSpPr>
        <p:spPr>
          <a:xfrm>
            <a:off x="2198302" y="6620670"/>
            <a:ext cx="409165" cy="3780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</a:t>
            </a:r>
            <a:endParaRPr lang="es-MX" dirty="0"/>
          </a:p>
        </p:txBody>
      </p:sp>
      <p:cxnSp>
        <p:nvCxnSpPr>
          <p:cNvPr id="83" name="82 Conector recto de flecha"/>
          <p:cNvCxnSpPr>
            <a:stCxn id="73" idx="2"/>
            <a:endCxn id="80" idx="0"/>
          </p:cNvCxnSpPr>
          <p:nvPr/>
        </p:nvCxnSpPr>
        <p:spPr>
          <a:xfrm>
            <a:off x="2402885" y="6372200"/>
            <a:ext cx="0" cy="2484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Elipse"/>
          <p:cNvSpPr/>
          <p:nvPr/>
        </p:nvSpPr>
        <p:spPr>
          <a:xfrm>
            <a:off x="3316968" y="6098908"/>
            <a:ext cx="323491" cy="338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</a:t>
            </a:r>
            <a:endParaRPr lang="es-MX" dirty="0"/>
          </a:p>
        </p:txBody>
      </p:sp>
      <p:sp>
        <p:nvSpPr>
          <p:cNvPr id="86" name="85 Rectángulo"/>
          <p:cNvSpPr/>
          <p:nvPr/>
        </p:nvSpPr>
        <p:spPr>
          <a:xfrm>
            <a:off x="3032956" y="6620670"/>
            <a:ext cx="900100" cy="47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RECIBE Y REVISA COTIZACION</a:t>
            </a:r>
            <a:endParaRPr lang="es-MX" sz="800" dirty="0"/>
          </a:p>
        </p:txBody>
      </p:sp>
      <p:cxnSp>
        <p:nvCxnSpPr>
          <p:cNvPr id="88" name="87 Conector recto de flecha"/>
          <p:cNvCxnSpPr>
            <a:stCxn id="85" idx="4"/>
            <a:endCxn id="86" idx="0"/>
          </p:cNvCxnSpPr>
          <p:nvPr/>
        </p:nvCxnSpPr>
        <p:spPr>
          <a:xfrm>
            <a:off x="3478714" y="6437388"/>
            <a:ext cx="4292" cy="1832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>
            <a:stCxn id="3" idx="1"/>
            <a:endCxn id="86" idx="3"/>
          </p:cNvCxnSpPr>
          <p:nvPr/>
        </p:nvCxnSpPr>
        <p:spPr>
          <a:xfrm flipH="1">
            <a:off x="3933056" y="6620670"/>
            <a:ext cx="294891" cy="2358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Rectángulo"/>
          <p:cNvSpPr/>
          <p:nvPr/>
        </p:nvSpPr>
        <p:spPr>
          <a:xfrm>
            <a:off x="5474472" y="6959150"/>
            <a:ext cx="918155" cy="42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PROCEDE A LA REPARACIO DEL EQUIPO</a:t>
            </a:r>
            <a:endParaRPr lang="es-MX" sz="800" dirty="0"/>
          </a:p>
        </p:txBody>
      </p:sp>
      <p:cxnSp>
        <p:nvCxnSpPr>
          <p:cNvPr id="96" name="95 Conector angular"/>
          <p:cNvCxnSpPr>
            <a:endCxn id="94" idx="1"/>
          </p:cNvCxnSpPr>
          <p:nvPr/>
        </p:nvCxnSpPr>
        <p:spPr>
          <a:xfrm>
            <a:off x="3483006" y="7092280"/>
            <a:ext cx="1991466" cy="77451"/>
          </a:xfrm>
          <a:prstGeom prst="bentConnector3">
            <a:avLst>
              <a:gd name="adj1" fmla="val -248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Rectángulo"/>
          <p:cNvSpPr/>
          <p:nvPr/>
        </p:nvSpPr>
        <p:spPr>
          <a:xfrm>
            <a:off x="2952365" y="7308304"/>
            <a:ext cx="980691" cy="374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RECIBE EL EQUIPO Y DA EL VISTO BUENO</a:t>
            </a:r>
            <a:endParaRPr lang="es-MX" sz="800" dirty="0"/>
          </a:p>
        </p:txBody>
      </p:sp>
      <p:sp>
        <p:nvSpPr>
          <p:cNvPr id="101" name="100 Rectángulo"/>
          <p:cNvSpPr/>
          <p:nvPr/>
        </p:nvSpPr>
        <p:spPr>
          <a:xfrm>
            <a:off x="2924944" y="8064388"/>
            <a:ext cx="1008112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/>
              <a:t>ENTREGA EQUIPO AL CLIENTE</a:t>
            </a:r>
            <a:endParaRPr lang="es-MX" sz="800" dirty="0"/>
          </a:p>
        </p:txBody>
      </p:sp>
      <p:sp>
        <p:nvSpPr>
          <p:cNvPr id="102" name="101 Elipse"/>
          <p:cNvSpPr/>
          <p:nvPr/>
        </p:nvSpPr>
        <p:spPr>
          <a:xfrm>
            <a:off x="2264296" y="7682788"/>
            <a:ext cx="409165" cy="38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103" name="102 Elipse"/>
          <p:cNvSpPr/>
          <p:nvPr/>
        </p:nvSpPr>
        <p:spPr>
          <a:xfrm>
            <a:off x="3276255" y="864045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4</a:t>
            </a:r>
            <a:endParaRPr lang="es-MX" dirty="0"/>
          </a:p>
        </p:txBody>
      </p:sp>
      <p:cxnSp>
        <p:nvCxnSpPr>
          <p:cNvPr id="107" name="106 Conector angular"/>
          <p:cNvCxnSpPr>
            <a:stCxn id="94" idx="2"/>
            <a:endCxn id="100" idx="3"/>
          </p:cNvCxnSpPr>
          <p:nvPr/>
        </p:nvCxnSpPr>
        <p:spPr>
          <a:xfrm rot="5400000">
            <a:off x="4875686" y="6437682"/>
            <a:ext cx="115234" cy="200049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 de flecha"/>
          <p:cNvCxnSpPr>
            <a:stCxn id="100" idx="2"/>
            <a:endCxn id="101" idx="0"/>
          </p:cNvCxnSpPr>
          <p:nvPr/>
        </p:nvCxnSpPr>
        <p:spPr>
          <a:xfrm flipH="1">
            <a:off x="3429000" y="7682788"/>
            <a:ext cx="13711" cy="381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angular"/>
          <p:cNvCxnSpPr>
            <a:stCxn id="100" idx="2"/>
            <a:endCxn id="102" idx="6"/>
          </p:cNvCxnSpPr>
          <p:nvPr/>
        </p:nvCxnSpPr>
        <p:spPr>
          <a:xfrm rot="5400000">
            <a:off x="2962686" y="7393563"/>
            <a:ext cx="190800" cy="76925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 de flecha"/>
          <p:cNvCxnSpPr>
            <a:stCxn id="101" idx="2"/>
            <a:endCxn id="103" idx="0"/>
          </p:cNvCxnSpPr>
          <p:nvPr/>
        </p:nvCxnSpPr>
        <p:spPr>
          <a:xfrm>
            <a:off x="3429000" y="8388424"/>
            <a:ext cx="27275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6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135</Words>
  <Application>Microsoft Office PowerPoint</Application>
  <PresentationFormat>Presentación en pantalla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CETIS62</dc:creator>
  <cp:lastModifiedBy>CETIS62</cp:lastModifiedBy>
  <cp:revision>5</cp:revision>
  <dcterms:created xsi:type="dcterms:W3CDTF">2016-03-15T19:32:55Z</dcterms:created>
  <dcterms:modified xsi:type="dcterms:W3CDTF">2016-03-15T20:13:34Z</dcterms:modified>
</cp:coreProperties>
</file>