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3D08709-A1E2-4F34-9E2C-AC97BB984AD5}" type="datetimeFigureOut">
              <a:rPr lang="es-MX" smtClean="0"/>
              <a:t>29/02/2016</a:t>
            </a:fld>
            <a:endParaRPr lang="es-MX"/>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MX"/>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4232E30-749A-482A-9104-6244468DCC80}" type="slidenum">
              <a:rPr lang="es-MX" smtClean="0"/>
              <a:t>‹Nº›</a:t>
            </a:fld>
            <a:endParaRPr lang="es-MX"/>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3D08709-A1E2-4F34-9E2C-AC97BB984AD5}" type="datetimeFigureOut">
              <a:rPr lang="es-MX" smtClean="0"/>
              <a:t>29/02/2016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4232E30-749A-482A-9104-6244468DCC80}"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3D08709-A1E2-4F34-9E2C-AC97BB984AD5}" type="datetimeFigureOut">
              <a:rPr lang="es-MX" smtClean="0"/>
              <a:t>29/02/2016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4232E30-749A-482A-9104-6244468DCC80}"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D08709-A1E2-4F34-9E2C-AC97BB984AD5}" type="datetimeFigureOut">
              <a:rPr lang="es-MX" smtClean="0"/>
              <a:t>29/02/2016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4232E30-749A-482A-9104-6244468DCC80}"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3D08709-A1E2-4F34-9E2C-AC97BB984AD5}" type="datetimeFigureOut">
              <a:rPr lang="es-MX" smtClean="0"/>
              <a:t>29/02/2016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4232E30-749A-482A-9104-6244468DCC80}"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A3D08709-A1E2-4F34-9E2C-AC97BB984AD5}" type="datetimeFigureOut">
              <a:rPr lang="es-MX" smtClean="0"/>
              <a:t>29/02/2016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4232E30-749A-482A-9104-6244468DCC80}" type="slidenum">
              <a:rPr lang="es-MX" smtClean="0"/>
              <a:t>‹Nº›</a:t>
            </a:fld>
            <a:endParaRPr lang="es-MX"/>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3D08709-A1E2-4F34-9E2C-AC97BB984AD5}" type="datetimeFigureOut">
              <a:rPr lang="es-MX" smtClean="0"/>
              <a:t>29/02/2016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4232E30-749A-482A-9104-6244468DCC80}"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3D08709-A1E2-4F34-9E2C-AC97BB984AD5}" type="datetimeFigureOut">
              <a:rPr lang="es-MX" smtClean="0"/>
              <a:t>29/02/2016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4232E30-749A-482A-9104-6244468DCC80}"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08709-A1E2-4F34-9E2C-AC97BB984AD5}" type="datetimeFigureOut">
              <a:rPr lang="es-MX" smtClean="0"/>
              <a:t>29/02/2016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4232E30-749A-482A-9104-6244468DCC80}"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3D08709-A1E2-4F34-9E2C-AC97BB984AD5}" type="datetimeFigureOut">
              <a:rPr lang="es-MX" smtClean="0"/>
              <a:t>29/02/2016</a:t>
            </a:fld>
            <a:endParaRPr lang="es-MX"/>
          </a:p>
        </p:txBody>
      </p:sp>
      <p:sp>
        <p:nvSpPr>
          <p:cNvPr id="7" name="Slide Number Placeholder 6"/>
          <p:cNvSpPr>
            <a:spLocks noGrp="1"/>
          </p:cNvSpPr>
          <p:nvPr>
            <p:ph type="sldNum" sz="quarter" idx="12"/>
          </p:nvPr>
        </p:nvSpPr>
        <p:spPr/>
        <p:txBody>
          <a:bodyPr/>
          <a:lstStyle/>
          <a:p>
            <a:fld id="{54232E30-749A-482A-9104-6244468DCC80}" type="slidenum">
              <a:rPr lang="es-MX" smtClean="0"/>
              <a:t>‹Nº›</a:t>
            </a:fld>
            <a:endParaRPr lang="es-MX"/>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MX"/>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D08709-A1E2-4F34-9E2C-AC97BB984AD5}" type="datetimeFigureOut">
              <a:rPr lang="es-MX" smtClean="0"/>
              <a:t>29/02/2016</a:t>
            </a:fld>
            <a:endParaRPr lang="es-MX"/>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MX"/>
          </a:p>
        </p:txBody>
      </p:sp>
      <p:sp>
        <p:nvSpPr>
          <p:cNvPr id="7" name="Slide Number Placeholder 6"/>
          <p:cNvSpPr>
            <a:spLocks noGrp="1"/>
          </p:cNvSpPr>
          <p:nvPr>
            <p:ph type="sldNum" sz="quarter" idx="12"/>
          </p:nvPr>
        </p:nvSpPr>
        <p:spPr/>
        <p:txBody>
          <a:bodyPr/>
          <a:lstStyle/>
          <a:p>
            <a:fld id="{54232E30-749A-482A-9104-6244468DCC80}"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3D08709-A1E2-4F34-9E2C-AC97BB984AD5}" type="datetimeFigureOut">
              <a:rPr lang="es-MX" smtClean="0"/>
              <a:t>29/02/2016</a:t>
            </a:fld>
            <a:endParaRPr lang="es-MX"/>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MX"/>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4232E30-749A-482A-9104-6244468DCC80}"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es.wikipedia.org/wiki/Chipset" TargetMode="External"/><Relationship Id="rId13" Type="http://schemas.openxmlformats.org/officeDocument/2006/relationships/hyperlink" Target="https://es.wikipedia.org/wiki/Ranura_de_expansi%C3%B3n" TargetMode="External"/><Relationship Id="rId3" Type="http://schemas.openxmlformats.org/officeDocument/2006/relationships/hyperlink" Target="https://es.wikipedia.org/wiki/Computadora" TargetMode="External"/><Relationship Id="rId7" Type="http://schemas.openxmlformats.org/officeDocument/2006/relationships/hyperlink" Target="https://es.wikipedia.org/wiki/Circuito_integrado" TargetMode="External"/><Relationship Id="rId12" Type="http://schemas.openxmlformats.org/officeDocument/2006/relationships/hyperlink" Target="https://es.wikipedia.org/wiki/Random_Access_Memory" TargetMode="External"/><Relationship Id="rId2" Type="http://schemas.openxmlformats.org/officeDocument/2006/relationships/hyperlink" Target="https://es.wikipedia.org/wiki/Circuito_impreso" TargetMode="External"/><Relationship Id="rId1" Type="http://schemas.openxmlformats.org/officeDocument/2006/relationships/slideLayout" Target="../slideLayouts/slideLayout2.xml"/><Relationship Id="rId6" Type="http://schemas.openxmlformats.org/officeDocument/2006/relationships/hyperlink" Target="https://es.wikipedia.org/wiki/Computadora_port%C3%A1til" TargetMode="External"/><Relationship Id="rId11" Type="http://schemas.openxmlformats.org/officeDocument/2006/relationships/hyperlink" Target="https://es.wikipedia.org/wiki/Memoria_de_acceso_aleatorio" TargetMode="External"/><Relationship Id="rId5" Type="http://schemas.openxmlformats.org/officeDocument/2006/relationships/hyperlink" Target="https://es.wikipedia.org/wiki/Computadora_de_escritorio" TargetMode="External"/><Relationship Id="rId10" Type="http://schemas.openxmlformats.org/officeDocument/2006/relationships/hyperlink" Target="https://es.wikipedia.org/wiki/Central_Processing_Unit" TargetMode="External"/><Relationship Id="rId4" Type="http://schemas.openxmlformats.org/officeDocument/2006/relationships/hyperlink" Target="https://es.wikipedia.org/wiki/Computadora_personal" TargetMode="External"/><Relationship Id="rId9" Type="http://schemas.openxmlformats.org/officeDocument/2006/relationships/hyperlink" Target="https://es.wikipedia.org/wiki/Microprocesador" TargetMode="External"/><Relationship Id="rId1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s.wikipedia.org/wiki/Chipset" TargetMode="External"/><Relationship Id="rId2" Type="http://schemas.openxmlformats.org/officeDocument/2006/relationships/hyperlink" Target="https://es.wikipedia.org/wiki/Circuito_integrado"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es.wikipedia.org/wiki/Formato_ATX" TargetMode="External"/><Relationship Id="rId4" Type="http://schemas.openxmlformats.org/officeDocument/2006/relationships/hyperlink" Target="https://es.wikipedia.org/wiki/Placa_ba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s.wikipedia.org/wiki/Tarjeta_madre" TargetMode="External"/><Relationship Id="rId2" Type="http://schemas.openxmlformats.org/officeDocument/2006/relationships/hyperlink" Target="https://es.wikipedia.org/wiki/Circuito_integrado"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es.wikipedia.org/wiki/Northbridg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s://es.wikipedia.org/wiki/Hardware" TargetMode="External"/><Relationship Id="rId7" Type="http://schemas.openxmlformats.org/officeDocument/2006/relationships/hyperlink" Target="https://es.wikipedia.org/wiki/Unidad_central_de_procesamiento#cite_note-weik1961-1" TargetMode="External"/><Relationship Id="rId2" Type="http://schemas.openxmlformats.org/officeDocument/2006/relationships/hyperlink" Target="https://es.wikipedia.org/wiki/Idioma_ingl%C3%A9s" TargetMode="External"/><Relationship Id="rId1" Type="http://schemas.openxmlformats.org/officeDocument/2006/relationships/slideLayout" Target="../slideLayouts/slideLayout2.xml"/><Relationship Id="rId6" Type="http://schemas.openxmlformats.org/officeDocument/2006/relationships/hyperlink" Target="https://es.wikipedia.org/wiki/Programa_inform%C3%A1tico" TargetMode="External"/><Relationship Id="rId5" Type="http://schemas.openxmlformats.org/officeDocument/2006/relationships/hyperlink" Target="https://es.wikipedia.org/wiki/Conjunto_de_instrucciones" TargetMode="External"/><Relationship Id="rId4" Type="http://schemas.openxmlformats.org/officeDocument/2006/relationships/hyperlink" Target="https://es.wikipedia.org/wiki/Computadora"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s.wikipedia.org/wiki/Circuito_digital" TargetMode="External"/><Relationship Id="rId2" Type="http://schemas.openxmlformats.org/officeDocument/2006/relationships/hyperlink" Target="https://es.wikipedia.org/wiki/Ciencias_de_la_computaci%C3%B3n"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s.wikipedia.org/wiki/Idea" TargetMode="External"/><Relationship Id="rId7" Type="http://schemas.openxmlformats.org/officeDocument/2006/relationships/image" Target="../media/image3.jpeg"/><Relationship Id="rId2" Type="http://schemas.openxmlformats.org/officeDocument/2006/relationships/hyperlink" Target="https://es.wikipedia.org/wiki/Cuaderno" TargetMode="External"/><Relationship Id="rId1" Type="http://schemas.openxmlformats.org/officeDocument/2006/relationships/slideLayout" Target="../slideLayouts/slideLayout2.xml"/><Relationship Id="rId6" Type="http://schemas.openxmlformats.org/officeDocument/2006/relationships/hyperlink" Target="https://es.wikipedia.org/wiki/Bit%C3%A1cora" TargetMode="External"/><Relationship Id="rId5" Type="http://schemas.openxmlformats.org/officeDocument/2006/relationships/hyperlink" Target="https://es.wikipedia.org/wiki/Barco" TargetMode="External"/><Relationship Id="rId4" Type="http://schemas.openxmlformats.org/officeDocument/2006/relationships/hyperlink" Target="https://es.wikipedia.org/wiki/Cuaderno_de_bit%C3%A1cora"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pple.com/support/complimentary/ww/" TargetMode="External"/><Relationship Id="rId2" Type="http://schemas.openxmlformats.org/officeDocument/2006/relationships/hyperlink" Target="http://www.apple.com/legal/warranty" TargetMode="External"/><Relationship Id="rId1" Type="http://schemas.openxmlformats.org/officeDocument/2006/relationships/slideLayout" Target="../slideLayouts/slideLayout2.xml"/><Relationship Id="rId4" Type="http://schemas.openxmlformats.org/officeDocument/2006/relationships/hyperlink" Target="http://www.apple.com/support/product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es.wikipedia.org/wiki/Softwar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4008" y="2348880"/>
            <a:ext cx="3528391" cy="2061756"/>
          </a:xfrm>
        </p:spPr>
        <p:txBody>
          <a:bodyPr>
            <a:normAutofit/>
          </a:bodyPr>
          <a:lstStyle/>
          <a:p>
            <a:r>
              <a:rPr lang="es-MX" dirty="0" smtClean="0"/>
              <a:t>José Israel Alfaro Rodríguez</a:t>
            </a:r>
            <a:endParaRPr lang="es-MX" dirty="0"/>
          </a:p>
        </p:txBody>
      </p:sp>
      <p:sp>
        <p:nvSpPr>
          <p:cNvPr id="3" name="2 Subtítulo"/>
          <p:cNvSpPr>
            <a:spLocks noGrp="1"/>
          </p:cNvSpPr>
          <p:nvPr>
            <p:ph type="subTitle" idx="1"/>
          </p:nvPr>
        </p:nvSpPr>
        <p:spPr/>
        <p:txBody>
          <a:bodyPr/>
          <a:lstStyle/>
          <a:p>
            <a:r>
              <a:rPr lang="es-MX" dirty="0" smtClean="0"/>
              <a:t>Brinda soporte de manera presencial</a:t>
            </a:r>
            <a:endParaRPr lang="es-MX" dirty="0"/>
          </a:p>
        </p:txBody>
      </p:sp>
    </p:spTree>
    <p:extLst>
      <p:ext uri="{BB962C8B-B14F-4D97-AF65-F5344CB8AC3E}">
        <p14:creationId xmlns:p14="http://schemas.microsoft.com/office/powerpoint/2010/main" val="1317722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Everest home </a:t>
            </a:r>
            <a:r>
              <a:rPr lang="es-MX" dirty="0" err="1" smtClean="0"/>
              <a:t>edition</a:t>
            </a:r>
            <a:endParaRPr lang="es-MX" dirty="0"/>
          </a:p>
        </p:txBody>
      </p:sp>
      <p:sp>
        <p:nvSpPr>
          <p:cNvPr id="3" name="2 Marcador de contenido"/>
          <p:cNvSpPr>
            <a:spLocks noGrp="1"/>
          </p:cNvSpPr>
          <p:nvPr>
            <p:ph idx="1"/>
          </p:nvPr>
        </p:nvSpPr>
        <p:spPr/>
        <p:txBody>
          <a:bodyPr/>
          <a:lstStyle/>
          <a:p>
            <a:r>
              <a:rPr lang="es-MX" b="1" dirty="0"/>
              <a:t>Everest Home </a:t>
            </a:r>
            <a:r>
              <a:rPr lang="es-MX" b="1" dirty="0" err="1"/>
              <a:t>Edition</a:t>
            </a:r>
            <a:r>
              <a:rPr lang="es-MX" b="1" dirty="0"/>
              <a:t> ha sido probado por </a:t>
            </a:r>
            <a:r>
              <a:rPr lang="es-MX" b="1" dirty="0" err="1"/>
              <a:t>Softonic</a:t>
            </a:r>
            <a:r>
              <a:rPr lang="es-MX" b="1" dirty="0"/>
              <a:t>,</a:t>
            </a:r>
            <a:r>
              <a:rPr lang="es-MX" dirty="0"/>
              <a:t> pero todavía no tiene una descripción en español.</a:t>
            </a:r>
          </a:p>
        </p:txBody>
      </p:sp>
      <p:pic>
        <p:nvPicPr>
          <p:cNvPr id="8194" name="Picture 2" descr="https://encrypted-tbn1.gstatic.com/images?q=tbn:ANd9GcQkMYwSIKnv5H5vMoH5PuMWNobr3tl0XXvb2IEUQc_Awc0IWOP6Yw"/>
          <p:cNvPicPr>
            <a:picLocks noChangeAspect="1" noChangeArrowheads="1"/>
          </p:cNvPicPr>
          <p:nvPr/>
        </p:nvPicPr>
        <p:blipFill rotWithShape="1">
          <a:blip r:embed="rId2">
            <a:extLst>
              <a:ext uri="{28A0092B-C50C-407E-A947-70E740481C1C}">
                <a14:useLocalDpi xmlns:a14="http://schemas.microsoft.com/office/drawing/2010/main" val="0"/>
              </a:ext>
            </a:extLst>
          </a:blip>
          <a:srcRect l="28243"/>
          <a:stretch/>
        </p:blipFill>
        <p:spPr bwMode="auto">
          <a:xfrm>
            <a:off x="5203064" y="3573016"/>
            <a:ext cx="3432831"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752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Hardware</a:t>
            </a:r>
            <a:br>
              <a:rPr lang="es-MX" dirty="0" smtClean="0"/>
            </a:br>
            <a:endParaRPr lang="es-MX" dirty="0"/>
          </a:p>
        </p:txBody>
      </p:sp>
      <p:sp>
        <p:nvSpPr>
          <p:cNvPr id="3" name="2 Marcador de contenido"/>
          <p:cNvSpPr>
            <a:spLocks noGrp="1"/>
          </p:cNvSpPr>
          <p:nvPr>
            <p:ph idx="1"/>
          </p:nvPr>
        </p:nvSpPr>
        <p:spPr/>
        <p:txBody>
          <a:bodyPr/>
          <a:lstStyle/>
          <a:p>
            <a:r>
              <a:rPr lang="es-MX" dirty="0" smtClean="0"/>
              <a:t>Todo lo </a:t>
            </a:r>
            <a:r>
              <a:rPr lang="es-MX" dirty="0" err="1" smtClean="0"/>
              <a:t>fisico</a:t>
            </a:r>
            <a:r>
              <a:rPr lang="es-MX" dirty="0" smtClean="0"/>
              <a:t> de la computadora</a:t>
            </a:r>
            <a:endParaRPr lang="es-MX" dirty="0"/>
          </a:p>
        </p:txBody>
      </p:sp>
      <p:pic>
        <p:nvPicPr>
          <p:cNvPr id="9218" name="Picture 2" descr="http://www.informatica-hoy.com.ar/imagenes-notas/2011/pc-hardware-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348880"/>
            <a:ext cx="4638675"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79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Winzip</a:t>
            </a:r>
            <a:r>
              <a:rPr lang="es-MX" dirty="0" smtClean="0"/>
              <a:t/>
            </a:r>
            <a:br>
              <a:rPr lang="es-MX" dirty="0" smtClean="0"/>
            </a:br>
            <a:endParaRPr lang="es-MX" dirty="0"/>
          </a:p>
        </p:txBody>
      </p:sp>
      <p:sp>
        <p:nvSpPr>
          <p:cNvPr id="3" name="2 Marcador de contenido"/>
          <p:cNvSpPr>
            <a:spLocks noGrp="1"/>
          </p:cNvSpPr>
          <p:nvPr>
            <p:ph idx="1"/>
          </p:nvPr>
        </p:nvSpPr>
        <p:spPr/>
        <p:txBody>
          <a:bodyPr/>
          <a:lstStyle/>
          <a:p>
            <a:r>
              <a:rPr lang="es-MX" b="1" dirty="0"/>
              <a:t>WinZip</a:t>
            </a:r>
            <a:r>
              <a:rPr lang="es-MX" dirty="0"/>
              <a:t> es un compresor de archivos comercial que funciona en Microsoft Windows, desarrollado por </a:t>
            </a:r>
            <a:r>
              <a:rPr lang="es-MX" b="1" dirty="0"/>
              <a:t>WinZip</a:t>
            </a:r>
            <a:r>
              <a:rPr lang="es-MX" dirty="0"/>
              <a:t> Computing (antes conocido como Nico </a:t>
            </a:r>
            <a:r>
              <a:rPr lang="es-MX" dirty="0" err="1"/>
              <a:t>Mak</a:t>
            </a:r>
            <a:r>
              <a:rPr lang="es-MX" dirty="0"/>
              <a:t> Computing). Puede manejar varios formatos de archivo adicionales.</a:t>
            </a:r>
          </a:p>
        </p:txBody>
      </p:sp>
      <p:pic>
        <p:nvPicPr>
          <p:cNvPr id="10242" name="Picture 2" descr="http://blog.mastercoria.com/wp-content/uploads/2015/10/winzip_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005064"/>
            <a:ext cx="527685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40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Hardware básico</a:t>
            </a:r>
            <a:endParaRPr lang="es-MX" dirty="0"/>
          </a:p>
        </p:txBody>
      </p:sp>
      <p:sp>
        <p:nvSpPr>
          <p:cNvPr id="3" name="2 Marcador de contenido"/>
          <p:cNvSpPr>
            <a:spLocks noGrp="1"/>
          </p:cNvSpPr>
          <p:nvPr>
            <p:ph idx="1"/>
          </p:nvPr>
        </p:nvSpPr>
        <p:spPr/>
        <p:txBody>
          <a:bodyPr>
            <a:normAutofit/>
          </a:bodyPr>
          <a:lstStyle/>
          <a:p>
            <a:r>
              <a:rPr lang="es-MX" sz="1800" dirty="0"/>
              <a:t>Unidad Central de Procesamiento</a:t>
            </a:r>
            <a:r>
              <a:rPr lang="es-MX" sz="1800" dirty="0" smtClean="0"/>
              <a:t>:</a:t>
            </a:r>
          </a:p>
          <a:p>
            <a:r>
              <a:rPr lang="es-MX" sz="1800" dirty="0"/>
              <a:t>Tarjeta </a:t>
            </a:r>
            <a:r>
              <a:rPr lang="es-MX" sz="1800" dirty="0" smtClean="0"/>
              <a:t>Madre</a:t>
            </a:r>
          </a:p>
          <a:p>
            <a:r>
              <a:rPr lang="es-MX" sz="1800" dirty="0"/>
              <a:t>- La </a:t>
            </a:r>
            <a:r>
              <a:rPr lang="es-MX" sz="1800" dirty="0" smtClean="0"/>
              <a:t>Memoria</a:t>
            </a:r>
          </a:p>
          <a:p>
            <a:r>
              <a:rPr lang="es-MX" sz="1800" dirty="0" smtClean="0"/>
              <a:t>El bus</a:t>
            </a:r>
          </a:p>
          <a:p>
            <a:r>
              <a:rPr lang="es-MX" sz="1800" dirty="0"/>
              <a:t>- La </a:t>
            </a:r>
            <a:r>
              <a:rPr lang="es-MX" sz="1800" dirty="0" smtClean="0"/>
              <a:t>Memoria</a:t>
            </a:r>
          </a:p>
          <a:p>
            <a:r>
              <a:rPr lang="es-MX" sz="1800" dirty="0"/>
              <a:t>Memorias </a:t>
            </a:r>
            <a:r>
              <a:rPr lang="es-MX" sz="1800" dirty="0" smtClean="0"/>
              <a:t>Auxiliares</a:t>
            </a:r>
          </a:p>
          <a:p>
            <a:r>
              <a:rPr lang="es-MX" sz="1800" dirty="0"/>
              <a:t>Fuente de </a:t>
            </a:r>
            <a:r>
              <a:rPr lang="es-MX" sz="1800" dirty="0" smtClean="0"/>
              <a:t>Poder</a:t>
            </a:r>
          </a:p>
          <a:p>
            <a:r>
              <a:rPr lang="es-MX" sz="1800" dirty="0"/>
              <a:t> </a:t>
            </a:r>
            <a:r>
              <a:rPr lang="es-MX" sz="1800" dirty="0" smtClean="0"/>
              <a:t>Teclado</a:t>
            </a:r>
          </a:p>
          <a:p>
            <a:r>
              <a:rPr lang="es-MX" sz="1800" dirty="0" smtClean="0"/>
              <a:t>Monitor</a:t>
            </a:r>
          </a:p>
          <a:p>
            <a:r>
              <a:rPr lang="es-MX" sz="1800" dirty="0" smtClean="0"/>
              <a:t>Mouse</a:t>
            </a:r>
          </a:p>
          <a:p>
            <a:endParaRPr lang="es-MX" sz="1800" dirty="0"/>
          </a:p>
        </p:txBody>
      </p:sp>
      <p:pic>
        <p:nvPicPr>
          <p:cNvPr id="11266" name="Picture 2" descr="https://encrypted-tbn2.gstatic.com/images?q=tbn:ANd9GcSbcKO_cshtRbyU3mP1WEyUCAlAJSORUUaT9MYTDQWikNXe2t72S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700808"/>
            <a:ext cx="3583455"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60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Hardware complementario</a:t>
            </a:r>
            <a:endParaRPr lang="es-MX" dirty="0"/>
          </a:p>
        </p:txBody>
      </p:sp>
      <p:sp>
        <p:nvSpPr>
          <p:cNvPr id="3" name="2 Marcador de contenido"/>
          <p:cNvSpPr>
            <a:spLocks noGrp="1"/>
          </p:cNvSpPr>
          <p:nvPr>
            <p:ph idx="1"/>
          </p:nvPr>
        </p:nvSpPr>
        <p:spPr/>
        <p:txBody>
          <a:bodyPr/>
          <a:lstStyle/>
          <a:p>
            <a:r>
              <a:rPr lang="es-MX" dirty="0" smtClean="0"/>
              <a:t>Bocinas</a:t>
            </a:r>
          </a:p>
          <a:p>
            <a:r>
              <a:rPr lang="es-MX" dirty="0" smtClean="0"/>
              <a:t>Micrófono</a:t>
            </a:r>
          </a:p>
          <a:p>
            <a:r>
              <a:rPr lang="es-MX" dirty="0" smtClean="0"/>
              <a:t>Audífonos</a:t>
            </a:r>
          </a:p>
          <a:p>
            <a:r>
              <a:rPr lang="es-MX" dirty="0" smtClean="0"/>
              <a:t>Cámara web</a:t>
            </a:r>
          </a:p>
          <a:p>
            <a:r>
              <a:rPr lang="es-MX" dirty="0" smtClean="0"/>
              <a:t>Impresora</a:t>
            </a:r>
          </a:p>
          <a:p>
            <a:r>
              <a:rPr lang="es-MX" dirty="0" smtClean="0"/>
              <a:t>Escáner</a:t>
            </a:r>
          </a:p>
          <a:p>
            <a:endParaRPr lang="es-MX" dirty="0"/>
          </a:p>
        </p:txBody>
      </p:sp>
      <p:pic>
        <p:nvPicPr>
          <p:cNvPr id="12290" name="Picture 2" descr="https://lh6.googleusercontent.com/JMG0CLAyAWOaP2ISBot3JIVnjpW3l968dv108Zj_KRQLDT1LgxU4NLtmlFr3A2bF35QkOG-AKOXUOcYjL77iDABQh9wXOtAF5G1TMi8ZTKQHpPBo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132856"/>
            <a:ext cx="423407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552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Placa base</a:t>
            </a:r>
            <a:endParaRPr lang="es-MX" dirty="0"/>
          </a:p>
        </p:txBody>
      </p:sp>
      <p:sp>
        <p:nvSpPr>
          <p:cNvPr id="3" name="2 Marcador de contenido"/>
          <p:cNvSpPr>
            <a:spLocks noGrp="1"/>
          </p:cNvSpPr>
          <p:nvPr>
            <p:ph idx="1"/>
          </p:nvPr>
        </p:nvSpPr>
        <p:spPr/>
        <p:txBody>
          <a:bodyPr>
            <a:normAutofit/>
          </a:bodyPr>
          <a:lstStyle/>
          <a:p>
            <a:pPr marL="0" indent="0">
              <a:buNone/>
            </a:pPr>
            <a:r>
              <a:rPr lang="es-MX" sz="1600" b="1" dirty="0" smtClean="0">
                <a:latin typeface="Arial" pitchFamily="34" charset="0"/>
                <a:cs typeface="Arial" pitchFamily="34" charset="0"/>
              </a:rPr>
              <a:t>la placa </a:t>
            </a:r>
            <a:r>
              <a:rPr lang="es-MX" sz="1600" b="1" dirty="0">
                <a:latin typeface="Arial" pitchFamily="34" charset="0"/>
                <a:cs typeface="Arial" pitchFamily="34" charset="0"/>
              </a:rPr>
              <a:t>base</a:t>
            </a:r>
            <a:r>
              <a:rPr lang="es-MX" sz="1600" dirty="0">
                <a:latin typeface="Arial" pitchFamily="34" charset="0"/>
                <a:cs typeface="Arial" pitchFamily="34" charset="0"/>
              </a:rPr>
              <a:t>, también conocida como </a:t>
            </a:r>
            <a:r>
              <a:rPr lang="es-MX" sz="1600" b="1" dirty="0">
                <a:latin typeface="Arial" pitchFamily="34" charset="0"/>
                <a:cs typeface="Arial" pitchFamily="34" charset="0"/>
              </a:rPr>
              <a:t>placa madre</a:t>
            </a:r>
            <a:r>
              <a:rPr lang="es-MX" sz="1600" dirty="0">
                <a:latin typeface="Arial" pitchFamily="34" charset="0"/>
                <a:cs typeface="Arial" pitchFamily="34" charset="0"/>
              </a:rPr>
              <a:t> o </a:t>
            </a:r>
            <a:r>
              <a:rPr lang="es-MX" sz="1600" b="1" dirty="0">
                <a:latin typeface="Arial" pitchFamily="34" charset="0"/>
                <a:cs typeface="Arial" pitchFamily="34" charset="0"/>
              </a:rPr>
              <a:t>placa principal</a:t>
            </a:r>
            <a:r>
              <a:rPr lang="es-MX" sz="1600" dirty="0">
                <a:latin typeface="Arial" pitchFamily="34" charset="0"/>
                <a:cs typeface="Arial" pitchFamily="34" charset="0"/>
              </a:rPr>
              <a:t> (</a:t>
            </a:r>
            <a:r>
              <a:rPr lang="es-MX" sz="1600" i="1" dirty="0" err="1">
                <a:latin typeface="Arial" pitchFamily="34" charset="0"/>
                <a:cs typeface="Arial" pitchFamily="34" charset="0"/>
              </a:rPr>
              <a:t>motherboard</a:t>
            </a:r>
            <a:r>
              <a:rPr lang="es-MX" sz="1600" dirty="0">
                <a:latin typeface="Arial" pitchFamily="34" charset="0"/>
                <a:cs typeface="Arial" pitchFamily="34" charset="0"/>
              </a:rPr>
              <a:t> o </a:t>
            </a:r>
            <a:r>
              <a:rPr lang="es-MX" sz="1600" i="1" dirty="0" err="1">
                <a:latin typeface="Arial" pitchFamily="34" charset="0"/>
                <a:cs typeface="Arial" pitchFamily="34" charset="0"/>
              </a:rPr>
              <a:t>mainboard</a:t>
            </a:r>
            <a:r>
              <a:rPr lang="es-MX" sz="1600" dirty="0">
                <a:latin typeface="Arial" pitchFamily="34" charset="0"/>
                <a:cs typeface="Arial" pitchFamily="34" charset="0"/>
              </a:rPr>
              <a:t> en inglés), es una tarjeta </a:t>
            </a:r>
            <a:r>
              <a:rPr lang="es-MX" sz="1600" dirty="0" err="1">
                <a:latin typeface="Arial" pitchFamily="34" charset="0"/>
                <a:cs typeface="Arial" pitchFamily="34" charset="0"/>
              </a:rPr>
              <a:t>de</a:t>
            </a:r>
            <a:r>
              <a:rPr lang="es-MX" sz="1600" dirty="0" err="1">
                <a:latin typeface="Arial" pitchFamily="34" charset="0"/>
                <a:cs typeface="Arial" pitchFamily="34" charset="0"/>
                <a:hlinkClick r:id="rId2" tooltip="Circuito impreso"/>
              </a:rPr>
              <a:t>circuito</a:t>
            </a:r>
            <a:r>
              <a:rPr lang="es-MX" sz="1600" dirty="0">
                <a:latin typeface="Arial" pitchFamily="34" charset="0"/>
                <a:cs typeface="Arial" pitchFamily="34" charset="0"/>
                <a:hlinkClick r:id="rId2" tooltip="Circuito impreso"/>
              </a:rPr>
              <a:t> impreso</a:t>
            </a:r>
            <a:r>
              <a:rPr lang="es-MX" sz="1600" dirty="0">
                <a:latin typeface="Arial" pitchFamily="34" charset="0"/>
                <a:cs typeface="Arial" pitchFamily="34" charset="0"/>
              </a:rPr>
              <a:t> a la que se conectan los componentes que constituyen la </a:t>
            </a:r>
            <a:r>
              <a:rPr lang="es-MX" sz="1600" dirty="0">
                <a:latin typeface="Arial" pitchFamily="34" charset="0"/>
                <a:cs typeface="Arial" pitchFamily="34" charset="0"/>
                <a:hlinkClick r:id="rId3" tooltip="Computadora"/>
              </a:rPr>
              <a:t>computadora</a:t>
            </a:r>
            <a:r>
              <a:rPr lang="es-MX" sz="1600" dirty="0">
                <a:latin typeface="Arial" pitchFamily="34" charset="0"/>
                <a:cs typeface="Arial" pitchFamily="34" charset="0"/>
              </a:rPr>
              <a:t>.</a:t>
            </a:r>
          </a:p>
          <a:p>
            <a:pPr marL="0" indent="0">
              <a:buNone/>
            </a:pPr>
            <a:r>
              <a:rPr lang="es-MX" sz="1600" dirty="0">
                <a:latin typeface="Arial" pitchFamily="34" charset="0"/>
                <a:cs typeface="Arial" pitchFamily="34" charset="0"/>
              </a:rPr>
              <a:t>Es una parte fundamental para armar cualquier </a:t>
            </a:r>
            <a:r>
              <a:rPr lang="es-MX" sz="1600" dirty="0">
                <a:latin typeface="Arial" pitchFamily="34" charset="0"/>
                <a:cs typeface="Arial" pitchFamily="34" charset="0"/>
                <a:hlinkClick r:id="rId4" tooltip="Computadora personal"/>
              </a:rPr>
              <a:t>computadora personal</a:t>
            </a:r>
            <a:r>
              <a:rPr lang="es-MX" sz="1600" dirty="0">
                <a:latin typeface="Arial" pitchFamily="34" charset="0"/>
                <a:cs typeface="Arial" pitchFamily="34" charset="0"/>
              </a:rPr>
              <a:t> de </a:t>
            </a:r>
            <a:r>
              <a:rPr lang="es-MX" sz="1600" dirty="0">
                <a:latin typeface="Arial" pitchFamily="34" charset="0"/>
                <a:cs typeface="Arial" pitchFamily="34" charset="0"/>
                <a:hlinkClick r:id="rId5" tooltip="Computadora de escritorio"/>
              </a:rPr>
              <a:t>escritorio</a:t>
            </a:r>
            <a:r>
              <a:rPr lang="es-MX" sz="1600" dirty="0">
                <a:latin typeface="Arial" pitchFamily="34" charset="0"/>
                <a:cs typeface="Arial" pitchFamily="34" charset="0"/>
              </a:rPr>
              <a:t> o </a:t>
            </a:r>
            <a:r>
              <a:rPr lang="es-MX" sz="1600" dirty="0">
                <a:latin typeface="Arial" pitchFamily="34" charset="0"/>
                <a:cs typeface="Arial" pitchFamily="34" charset="0"/>
                <a:hlinkClick r:id="rId6" tooltip="Computadora portátil"/>
              </a:rPr>
              <a:t>portátil</a:t>
            </a:r>
            <a:r>
              <a:rPr lang="es-MX" sz="1600" dirty="0">
                <a:latin typeface="Arial" pitchFamily="34" charset="0"/>
                <a:cs typeface="Arial" pitchFamily="34" charset="0"/>
              </a:rPr>
              <a:t>. Tiene instalados una serie de </a:t>
            </a:r>
            <a:r>
              <a:rPr lang="es-MX" sz="1600" dirty="0">
                <a:latin typeface="Arial" pitchFamily="34" charset="0"/>
                <a:cs typeface="Arial" pitchFamily="34" charset="0"/>
                <a:hlinkClick r:id="rId7" tooltip="Circuito integrado"/>
              </a:rPr>
              <a:t>circuitos integrados</a:t>
            </a:r>
            <a:r>
              <a:rPr lang="es-MX" sz="1600" dirty="0">
                <a:latin typeface="Arial" pitchFamily="34" charset="0"/>
                <a:cs typeface="Arial" pitchFamily="34" charset="0"/>
              </a:rPr>
              <a:t>, entre los que se encuentra el </a:t>
            </a:r>
            <a:r>
              <a:rPr lang="es-MX" sz="1600" dirty="0">
                <a:latin typeface="Arial" pitchFamily="34" charset="0"/>
                <a:cs typeface="Arial" pitchFamily="34" charset="0"/>
                <a:hlinkClick r:id="rId8" tooltip="Chipset"/>
              </a:rPr>
              <a:t>circuito integrado auxiliar</a:t>
            </a:r>
            <a:r>
              <a:rPr lang="es-MX" sz="1600" dirty="0">
                <a:latin typeface="Arial" pitchFamily="34" charset="0"/>
                <a:cs typeface="Arial" pitchFamily="34" charset="0"/>
              </a:rPr>
              <a:t> (</a:t>
            </a:r>
            <a:r>
              <a:rPr lang="es-MX" sz="1600" b="1" i="1" dirty="0">
                <a:latin typeface="Arial" pitchFamily="34" charset="0"/>
                <a:cs typeface="Arial" pitchFamily="34" charset="0"/>
              </a:rPr>
              <a:t>chipset</a:t>
            </a:r>
            <a:r>
              <a:rPr lang="es-MX" sz="1600" dirty="0">
                <a:latin typeface="Arial" pitchFamily="34" charset="0"/>
                <a:cs typeface="Arial" pitchFamily="34" charset="0"/>
              </a:rPr>
              <a:t>), que sirve como centro de conexión entre </a:t>
            </a:r>
            <a:r>
              <a:rPr lang="es-MX" sz="1600" dirty="0" err="1">
                <a:latin typeface="Arial" pitchFamily="34" charset="0"/>
                <a:cs typeface="Arial" pitchFamily="34" charset="0"/>
              </a:rPr>
              <a:t>el</a:t>
            </a:r>
            <a:r>
              <a:rPr lang="es-MX" sz="1600" dirty="0" err="1">
                <a:latin typeface="Arial" pitchFamily="34" charset="0"/>
                <a:cs typeface="Arial" pitchFamily="34" charset="0"/>
                <a:hlinkClick r:id="rId9" tooltip="Microprocesador"/>
              </a:rPr>
              <a:t>microprocesador</a:t>
            </a:r>
            <a:r>
              <a:rPr lang="es-MX" sz="1600" dirty="0">
                <a:latin typeface="Arial" pitchFamily="34" charset="0"/>
                <a:cs typeface="Arial" pitchFamily="34" charset="0"/>
              </a:rPr>
              <a:t> (</a:t>
            </a:r>
            <a:r>
              <a:rPr lang="es-MX" sz="1600" b="1" dirty="0">
                <a:latin typeface="Arial" pitchFamily="34" charset="0"/>
                <a:cs typeface="Arial" pitchFamily="34" charset="0"/>
                <a:hlinkClick r:id="rId10" tooltip="Central Processing Unit"/>
              </a:rPr>
              <a:t>CPU</a:t>
            </a:r>
            <a:r>
              <a:rPr lang="es-MX" sz="1600" dirty="0">
                <a:latin typeface="Arial" pitchFamily="34" charset="0"/>
                <a:cs typeface="Arial" pitchFamily="34" charset="0"/>
              </a:rPr>
              <a:t>), la </a:t>
            </a:r>
            <a:r>
              <a:rPr lang="es-MX" sz="1600" dirty="0">
                <a:latin typeface="Arial" pitchFamily="34" charset="0"/>
                <a:cs typeface="Arial" pitchFamily="34" charset="0"/>
                <a:hlinkClick r:id="rId11" tooltip="Memoria de acceso aleatorio"/>
              </a:rPr>
              <a:t>memoria de acceso aleatorio</a:t>
            </a:r>
            <a:r>
              <a:rPr lang="es-MX" sz="1600" dirty="0">
                <a:latin typeface="Arial" pitchFamily="34" charset="0"/>
                <a:cs typeface="Arial" pitchFamily="34" charset="0"/>
              </a:rPr>
              <a:t> (</a:t>
            </a:r>
            <a:r>
              <a:rPr lang="es-MX" sz="1600" b="1" dirty="0">
                <a:latin typeface="Arial" pitchFamily="34" charset="0"/>
                <a:cs typeface="Arial" pitchFamily="34" charset="0"/>
                <a:hlinkClick r:id="rId12" tooltip="Random Access Memory"/>
              </a:rPr>
              <a:t>RAM</a:t>
            </a:r>
            <a:r>
              <a:rPr lang="es-MX" sz="1600" dirty="0">
                <a:latin typeface="Arial" pitchFamily="34" charset="0"/>
                <a:cs typeface="Arial" pitchFamily="34" charset="0"/>
              </a:rPr>
              <a:t>), las </a:t>
            </a:r>
            <a:r>
              <a:rPr lang="es-MX" sz="1600" dirty="0">
                <a:latin typeface="Arial" pitchFamily="34" charset="0"/>
                <a:cs typeface="Arial" pitchFamily="34" charset="0"/>
                <a:hlinkClick r:id="rId13" tooltip="Ranura de expansión"/>
              </a:rPr>
              <a:t>ranuras de expansión</a:t>
            </a:r>
            <a:r>
              <a:rPr lang="es-MX" sz="1600" dirty="0">
                <a:latin typeface="Arial" pitchFamily="34" charset="0"/>
                <a:cs typeface="Arial" pitchFamily="34" charset="0"/>
              </a:rPr>
              <a:t> y otros dispositivos.</a:t>
            </a:r>
          </a:p>
          <a:p>
            <a:pPr marL="0" indent="0">
              <a:buNone/>
            </a:pPr>
            <a:r>
              <a:rPr lang="es-MX" sz="1600" dirty="0" smtClean="0">
                <a:latin typeface="Arial" pitchFamily="34" charset="0"/>
                <a:cs typeface="Arial" pitchFamily="34" charset="0"/>
              </a:rPr>
              <a:t/>
            </a:r>
            <a:br>
              <a:rPr lang="es-MX" sz="1600" dirty="0" smtClean="0">
                <a:latin typeface="Arial" pitchFamily="34" charset="0"/>
                <a:cs typeface="Arial" pitchFamily="34" charset="0"/>
              </a:rPr>
            </a:br>
            <a:endParaRPr lang="es-MX" sz="1600" dirty="0">
              <a:latin typeface="Arial" pitchFamily="34" charset="0"/>
              <a:cs typeface="Arial" pitchFamily="34" charset="0"/>
            </a:endParaRPr>
          </a:p>
        </p:txBody>
      </p:sp>
      <p:sp>
        <p:nvSpPr>
          <p:cNvPr id="4" name="AutoShape 2" descr="data:image/jpeg;base64,/9j/4AAQSkZJRgABAQAAAQABAAD/2wCEAAkGBxMTEhUUEhQWFhQXGBwYFxgYFxscHhwgHh0fIRwYIRoYHyggIholHBwcITEhJSkrLi4uHCAzODMsNygtLisBCgoKDg0OGxAQGzQkICQ3LjUsLC80NCw0LC8sNCw0LCw0LCwsLDQsLCwsLDQsLCwsLCwsLCwsLCwsLCwsLCwsLP/AABEIALgBEgMBIgACEQEDEQH/xAAbAAACAgMBAAAAAAAAAAAAAAAFBgAEAQMHAv/EAFcQAAICAAQEAwMGBgwKBwkAAAECAxEABBIhBRMxQQYiUQcyYRQjQnGBkSQzkqGxwRUWNFJUYnKTstHS0yVTY3OCg5Th5PBDVWSj1OLxFzVEhKK0w8Tj/8QAGQEAAwEBAQAAAAAAAAAAAAAAAgMEAAEF/8QAMxEAAgIBAwMCBAUDBAMAAAAAAQIAEQMSITEEQVETIjJhcZEUIzOx8EOhwVKB0fEFFUL/2gAMAwEAAhEDEQA/AO44mB/HuMRZSB55iQiegskk0FA9STWOfD2zQG/waTb1dRg0xs/wiCzheZ1HExzXI+1uOaRY4sq7u16VEqC6BJ67dATi1/7SHvT8hlu1X8YlWwLKL6bqCfu9Rgz0+QbEftB9VPM6BiY5cPbJF/BX/nF/qxD7ZIv4K/8AOL/Vgvwmb/TB9fH5nUcTHLT7ZY/4K/8AOL/VjY3tcoKTkZqegh1e9fQL5dye1Yx6XMOVnRnxngzp2Jjn2S9pLycysk6mMAlZJQhN3Q8y0L0miaHQXZGN8fjudrAyFsLJX5XDdKSGb0oEb79xhTY2U0YYcHiPWJhBf2hyhC5yNIFLX8rha6ugAlm2I0jbr6dcbI/H0hkMfyVdQAYfhUZDAkgUQpA90mm07DG0NO6hHrEwlnxrMNJOUUBgGBOajAolRvtexYXt2NXgD/7Yk/gp/nh/YwS4XbgQTkUczqWJjlje2RB1y1fXMP7GNj+14AlTlGDDqDLR+7Rjv4fJ4m9RfM6fjDMB1wgxe0gMqty4FDAGmzYBFgnccuwRW4PqMG/D/HDncus5TlqzMFGsMDpJGoMB0O/bCyhHM7qviMasD0xnADjnFTlMtJOE5gQaimoLY7myOw3rvWK/g3xUOIRNIEMWltOnUGv43pGNpNau0170eYz4mNWn+Mfzf1YWfGnjAcO5VxtKZddeYLWgAn6J63jgUk0J0kAWY14mFN/FEoF8uOjYWm3sAHcdhbV9mKHHPaCcptLCHOor829DYddwetY6qljQmZgosx3nlCqWPQYqS8VRSwINqwQ7dyFI6fBhhLz/AI6aZOXCkOthtWYV2Fbn5vSL2BPXoD6YEZ7xRNrUNEgLEE76gzKPf3AA2QeUXVdccKMDUp6fpmz/AAEfedHbjABoxyfkmvvrEbjKgWVf8k/1Y54fF+a/i/kjGD4vzP8AE/JH9eO+m0s/9Tn+X3nRP2ZTsrn6lP6Kx6k4uigFlYA31Fdr7452vi3M/wAX7FH9eK+d8TTNpMgU76RtXvbEbEbY3ptOH/xWcePvOpZfPo6owunUOv1EA/rxaBxy8eLJo9BEKqioI1VmJ2AG+ql326fnwW8N+OXzM8MBgKaw/wA5ezGPUDpBFVqX1NYwRquebkpH0Hn+d494mKnIb/GyfdH/AGMboW3K6rIrrV799gPQ4Gcm3ExMTGmiH7aP/dp/zsf68cV4JNpkCHTpkK6r+Hb03uq79Olg9u9sQ/wf/rU/Xjj65zLCOO4SzBdRbUUOok2PLVgEUCfTFmIqMVt5iGLa6WO+b4Plvkqe5rNpyZECNGGuRC/KDETCMUoYgGxfTCn4e4bl+ZszySILIIjCgMBt52pjvd7b0a2xr4NxOWTMPEfNHqYlVIUkK1C2sWQDXrvi542AqKhXXb08qbY67HGCPMyrqNntCc/Dow2pEW+YCdXII0kjWNOoXYWhupGq7G9+eJcPyjiKOSoV1aBINBWyvlMhUsQLUeaqtt+t4VEyTUPJdgdhvdAfnOLvheOppbH/AEMtgfV0whcrXzGlBXEL5kwZSG0QNywkhLRISwJKgMoIsbkspI6Dc1hyzWdzifJJBkmOphriLxjQCB036p16Cq7dlzNGN9UckwiUpH5g4jbctfmJHUivtPrj0vjKWeFJOaqcvyaWQM7aiF5jlXUaQCSQFUtpIBFjDDqIv7xRriWvGUTT5qGQx6ViLe8yb6gg6rq6EA1pPvduuPOSzEV6HWFX8zVWm0LkKxDg3YHSyLHftiXiKyEsX8vMChoQQSroCSRI6joq+vTba8BeI5bMToKg8qvIiHoNAYqh85JLUL29R64F9x9ISCuZvk8O5WcsvlYxht1q1LWUthuQAehJG+9YR+PZFYJnhSyoI3NXuqk9vjh14UBFEFlIj5bNr5jsmpXH0CrKrGyBZ90103wqeJhEZy0Pu0AaNiwNyDrex0GxPTFPSFi1dovPpqauA5dZJNDayK+gLIqgNqO2GfMcLykEmmQk6d9Mg1hgVYWAq1Ybvt0wxSeF3yuTy7hkLqAXUDdtQvTqJIPmYDoOnUYE5/g5l0M3lJQAqGVdPetlYEnUT12AO564Xlzlj7Z1EA5i/wATgTKyZZo1reTXrAFg0B71glQT2w9+HIMtKxudlj5YXmkEsRG0ao3yh9gX3UrpFgmqwGz/AIXzed0uDHGqhtIMjPYY2p8lABqv7eg6YXeIQZjJkwO4BID7UysD0amvuO+9r9WDAGTv7pw2vbadG4BweCZ8wXW2BGqkaIBtTAroskAADe+2DngQD5MaAA577A32HfC/4K4pHHFcrOZXjiLaYpJDuuoMxiBA1Wx3oncjbfHrgvieHIwtFokbTIzLQ20s13bkHc6jXbp0xE4OoxqQ17SmT9jZeYGKfN2ENH317n4/mwB9j04GXkC7DWa23olqsjqe1/DFPintK4fmcu8EhlVWoGlO67X0v0I+77CPs0yPKy8+o6dLixserNpFg0dip+2u2GjbEQfM5y9idCXMY5p7am1HJgb/AI7b6wn+/DsmbT998eq/b9LtX5jhM9p2SaY5Nk0189uxobKD9Ekm9JG3245hrV9/2ncnw/b95nMQOQCgJIG9EDsOp+/Cf49kKQRWDq1UdxXutvY79/tx74f4yO2vNMoKrYEEZIOkagbWqDWBv0rvtjPCs0c7moIM6fwdpGKu6aAxMbaQGoLbbV+bruWJGVtXicyMpFeZjwPmTNNlzIIxGXlBURigBFMxYlru2I27bAbCsGvGkUSZrSgQD5OWIVQBYcr2FXYOAvinwz8jzEk2RkIjRtFCUho3KFmAawa0C+t0T2xXiXMPO4abXOgMbB2MjBbFmmN6AW69LwL7tcv6B8eL3lq523nUMnwTLa31wRFQWK1H0Goab263f23j1muGZVTaZeKqA/Fqf3/S+/8AvwkL4i4gRsV3Df8AwzDp5jd9DYJF+uKk/iziArVIm+4+YB+N2RQ9/rjxT0nUE/F/cwQ7Xev949HhMR6QQ1qFkxwiwFGo0w6VXw3wvcZyqJmIlKottHekKBvKBfk29BgUviDPkXz1OxJAgQ/R3FAda9B1B7Y8T/LZytumolSp8kZBXddrUqQbO9b+uKumwZMbW5sR/TZQjlmfsfP/ABOg+K2VEBhiLsQ4qJVO9oRqGx0mq233wkezbLyJxGLWrgKsvW6F8w/Vv8MDMvxMzRy/KM3KHjZVT51hqtmWSgXorSqb6i9t6xel42uVlSePMEExhkBGvdvfAoEULbr3x6RDIumuZ5bBC9hrqdw1j1H340QfjZPTQn6Xv9WOWZLxhxOeNpcu6OimiWRF3FXs1E+U3QBO4wy+zHj0+bOZed1YqyKpUACvOdqAsWepwr020lvE76i6gPMesTExMLjIme1bLNJkljQaneeNVHqSSAPvxzTimRzWVy8TK8EkcZp6Rr87HSbkUa4tRoOnUkY6b7U800WTSRDTpPGyn4gkjHPH4m2cSOGaGOKORATGJHLMEJ06bPkRW0nl9ToFmhWKsZIxi+LiWA1nzEzgfFORO00gY6tV6fVjfcjbDLnstNmypkj5aBVZGDJvYUEEah3HoMbMr4C59ukyIhdgoZnF08iqqnlMHeomOlWJqrG4J3cVyjxIYDLCjqqKrOzJalWJItQ2vzC7G1DDHKZDS8wRqTcwV+wsg0kSNRIC+ZO9Vtr+P6cb04dNl1aVF1FlZW1Mi6VYbvs/Uenx+FYscD4NJOgUZhE+S0TJrbQSwaSy+llCqqgeahYI32wQ43kJsvCYZMxEeYGQPIzKAAaZQeWt3exAIqzhIRQ9XDLkrcV+LcUbMWkMTEUqs3nY+ViRsp019Ys4nBo3iRxLkZ5Vk01SSAeUncAIbNsN+321i14R43NkJpRBCmaZ4zehiQFDUSSBt7oP1EHvhhTxxOot+HEFnF3I+7EgeXye9RArfcj6sVO1A41Fj6xKizqJ3gX9lpURuXDNEvl0h4/KgB8xJZbbV0o1VCsXY87npERysDLJ5ljDASMAWGoIzkhAQxLaapSdhvjzxLxxmJoZMnHlUBlOjZ3Zr1dNJXrY6Y08O4xmofk5bL/NRQtHKeWNVrK8hdXrWFW0BUso2b3SQ2AK0N1Fzt77NBeb4Ln3ka0G3m3daAJNBWvSehFCySp22OKWZ8L5xWYPESQrOaZDSrp1EgNtQdTR3INixvg3+2NIZXYDNKjQgDzlnYsAVYq0nu6KqnPW6o0DKcWcSHUnEjHt5SfMNra6I2O+xsaSDsFALfXyL9P584Axqd4HbK8XEa5eUMEibyapo+qjmBLMleVF1BewUHtiqkObGaVM1MsTAEkynWB5CBYV6uthuKvFzjHiKBmjd1zlayWYsATQEcigHy7rqU+723FkDXxB1zcfOhjnMpb33KUQLsGnuxXXfoQb97AhjVEACdIF2IT4TFNFFEqcThWGqWyCQAQreUr23qzvXUdgvF+F86ZHkz0byEspYAAKFGoG6UaTdDYb3eKXAuDGeWRDIY9As0oO/msG+nunFjK5FOeYJda6bGu/eI6UKApvr+3AsyI3O/0hAMwlibJlICVz6BhGGEaM2qzYMYKncik36UTWy7v3DfAGWly8EkwWR2hjJZ11HdQTuTe5JOxHUkUdxzPjUKwnaJ6DadTkgNsDa19fTUf14ZuG5idnysYzU6RtlecyiV+zaFRRew3H2A4S7a9gYxRp3MWOIcGhynEZ42TmxRnyC9O7KrX0Ioajt9WDXA/GkiTNGtQoUZjTmrVSRZofV2wf4Z4bmnmm0NDKurUzTAmSjaquo6uhjP2V6kYoeIvBmYjgAaLLElgAUA5lKK3c16C9tyScESp9rcwRdahC2V4vxGf8XLp0jz0mtt/d8pcACgbNnt63hZ8RZ9cxojzmaJmirblEKA+lm3A66dwN7NAn0GcEyWZy8hly7aGBaNqkRbrqpBYWBsfTocD4sgZ3lcyKNPmZnYbsWrSCx3J3N9KBweLGqm747wHdjtUYoeGLLEr5cNLQ+dIioK3cLYth17XVbC6wRyvs7lzOXE3NCqBqjUlh0+ygRVYXzw8LDEUljOoEOGkApiBa6gK9dwThoyvi2eGFsvH8nkiIOiaSbRp1N6AHULJoDfytv0wL5bND7wlQgXFyLgsjBkgeaRVbW2klfMBRuwCWrt+bbAOQvDIzByWYFXLAM3UWDrvfYb7EVgseFhokbnw63aQya3oam01RCkVsfSseuJcCjJMkc6aCCxJI94sKQatIrc72fcPSxhqZMZchuIDK4UEcwTwbKSmRWy8TOwNfi9S7iqazpogkb1hryPgSbiC8wcqDl3EQwY6nXY3p6dBvbde+A68KTkxMsseoswYOxqyF6MqEVt3Pbrvhp4J4hkyUTCNopo31ONTaKLMQApbr0r46b26YTlyKW9vbvGIrVvEk+D5QzeRSEJDuvN0rX2amG30AcNHhv2f5gQNmoZYF1KdPlcllHXzOLWyK6b1ipmMorSxzc6NkLAsWLA6tZZlBCVQWqN1g7w/xRMkMkLNlzESwjfWy6VbWRSsoJqug7nrXTNm1doIxkDn/ALlPJxSpAy5hCnOby0gIogszMx1AWzdCe5AFbYY89wPKxtIvJyZ0CMAtESbOkEkjY3ZP3YUY4OW0jCWA61kERZmAPmBBI0ggV8bxrz/j3OxuUK5ZqRb+bJ1fNghgWokXRoi6Fdd8LcPl/T2jF04/j3jE2VzEMmaihjHJsvCscbEj8WH015SNTatJOws32wb9kmSMXytdayDWlOpBVveBII26g4TfD3tHIYtL5JXanKqSrLRoKuohCCbuj9o2w7eyrPmYZk2CFMSghQt0pBYqoABPwwbLkXGQeNoAKHIPMf8AExMTEkpiP7Yj/g//AFqfrxxT9smYSFI0dlYNRZtyb6DzAnr8ewrHdPafkxNlY4i2kSZiJC3pqsff6DHIPEfA0hijlVJYyxQaJqYkMgexpRd191hR3K11rF/T6WTSfnJcpKsWE6FwrIcmDKRltZWcEttuT8qJ6V3OFj2gQF2mpUtURtZYhlAUEhRRskAiiR2w6gMFywclmEy2TQ+jmdqXYUNqHTphB9pmXZpjJVqirqPpqVANjv19MTdKLzc1G5zWPi5a9n8qtkM4oUWsZDtQ81xyUfuPfFv2rSARxAqWJLhaatJvZvjVdPzjA/2akfJM/Xp/+N8F/aZlmkWECtmck2BQ1UTud+vQb4NQB1W5gsT6FgRY9lkIOckDKHAy8jbhTpIZCHCsCCQR6d8OviKaJsszygRVI4uFUUgRvKNiyk6mVFvfqoIruueA+FcnPuHLE/JpdOmwpvR1INFaI97a9PesH/FmSRspotZLlk0lN/MWn9SvmU9b7it8dzspz7HabEpGLfmc98DSRyZ6ITDWWcaF1KQ7EjytquwReOqcYpo8zEFjXQgVHES6regWOwFgm6Gm+mOU+Esi4z2XaSKfRrX3VkUj+MCoB+71x1XxHlgYc7RViyC0DBWFEUCeg1djv8cc6o/mip3CPYYv8Y8EwLlyDLIZ2P41ipAbTQXoDyxXS9vh0w2jSskUfKiVXXUw0ISpuHyggVpbW5JNm2O4xyfKcdzJvLyzhMvGGvmAGkXYx80IxO2w7Hp0oY65yk5sFNRC7JITzGFwW3m38u12b3FYHqbWgTO4d7MVYfC+SzEDTyNI+pZNOmUMEAJsqTaghlPQet30Grho+S5WBFSMgzcu3RTqRpQNe3R9LEbnrexwhrxvM5YvFl5WSFr8sgRtz1Ya12B/9d8O/C8oRlMssrFXEodzIxNtzEPLUm92uhXlu7N9aNJVd5O7WdoM4hwKWXNyHLQ8tkdGaUyBEZdJ+iNIBLKbA36mvNs0eE5tcU7vlo1kgetbIpt1B2AZdWnULu7GnrgTH8qjzU+hUkgkYEqdepfIAdOkfCq6e6bXc4MeDyGizJYvbEtqdHRQrE7sp8t1RBrVo+20ZmBX5x2IG/lAXtGkLmAaYwsqF5NKDUCDZI0gEKdITVd+bCtNkw+gsWBRQE0sE0j4aFFdeuGz2j5BWiV1BZooY9DLuvmlI1kdSCAaAF4vcT8IZaNsmozkgWQ0WLR/PeUkBfLSkkACr2NdaOOCgi1D1e43AXhbN5nL61y03LDEFyyrIzGtt5PQX0HfFjinH+JhXGaeCQLEzquiiBajV5V9SNmoH1wak8M5UTSLpeRlGyF21C+rWtWNlFVt1PUYWpsgxaSKJnkhVrmsjSBq1EEt5fKgq12tbq8FVbneDqDbCBMlnIphCZZ0SVWoJypDdsABaqVHug/bi9PlctC0sbvKzu2pwoAAYEsFDMPjW4wH4lk4Is0REkxRWVlbUtdAehj7Hbf0w28RyMBy6Zpo3eRwh1aiBbVa6VFWtlfrXp2wx8Z5TvB1gGm7QTDFG6xxU6jWPNzF21bWfm6oX6DpghxPgsKZVZEd6Kx2CVJI1M16wKvz9AtbVZ64FyxkR3X0boEWdu3x+zBluCZccDSUTzHzB+XzbUPq/E6KoUfh183fClAHMPIT2gXLwRuI4qdQXHm1rtq238lULwx5rwvAMgMysjaaA0kqdQSR784FBtzsB2A9ThdEJ03pJFXt327Yux8Ly44UHWScgsHKc5tAcN+L5VaNW1XpsnfpjqqJsjVKUKxPHHHUgGoG9a3v6nRVb+g6YaJvDUB4f8ojkfSu1FlNiOSQN5gNIYm+g7AH4KuXgtVrewNgdzg5kuAZccGeXnThtZLw846Q6vtGYvd1Ghvps2CNsCoEzkgQVCEaJFqQDVrvmLe/Y/N1W/YDDRxLwxEMimYR20LvWpbYAspOvTV7k0F7AfHCnlWHLUWPdG179MMHDvDsR4Msqz5jSWEnJ5vzYYORy9FVqvrsPNvWMFFzrmhtBCrHIIgwkUL3Ei3TVZPzddu1YHeJco0k7PBBPyViHmZSQVRdPN1AVoNDfb7MX8rEdC+U+6NqPphwfhEPJO8gGrq81r9WkEDTrAl0X7x7jB48npmxOZE1CpxuE+ZfrGO2+xH8Xmv5cf6Gxz7PeCygllSUNHFuPI3mpQxogkBd6snsbrHQPYgfm8z/ACo/0NivK4bp2r5SVVIzLfznT8TExMeVL4h+2r/3af8AOL+hsci8TKdUQLOxMYPzjljZY93ZqHTbb4jHXPbSf8HdL+eTb7GxxjiWfbMSRAJRCpEqg2Tvt2G5JqunSsej0fAP1/xI+p8fSde4bKzQZMvy9XOF8snRsMyNtQBrbpQrfthH9puYqWRdQAITyaAS9Kh976Nfn6YfFYsuWJJNz96utOZobADYUNvTv1wHznBsvmeISCY6mjjUpHqrVarqaup00BX8e674hwkDITKcgtIC9lxByef2rbv/AJtsFvajmNDZakVrkI3ANef3l9GHY41+EcqkcXEljPlBO13p+bby2NtvzXXbF/xxkYJsxkosw2mJ5X1GwP35C2empgFv+Ngr/OJM39OC/CueU5wSHTEhys1KWUA6+SRH5gFUjv8AEVZrc1xZI+UqRyqzCVpQ0TIxtnlcbN2tlDWBs+x60B8XeEsuk45IADDSV8rAWQVkC/Xqq7uvhhf8JJKGlVG6IW0rGm5sV0WydqrBMi2GuCrGqjHwSeMzxtzp0VHUgyxRrQc3RZhZKsNiOxA32we8QZiPk5po5InkmQaIlYMxKAHRpU2xNHZb+zCN4yDhmRWCxsWXRoQjy1Rtls9R92LPA+GLBPE2nSGhbzgabO2ogrQuupHr2xwot34hAniKcmcmhMkiqY2JIY6dgbDhaYGiCFNddhjt3PiZ45+fGwjGksWQFr5JLDT5QBoNg0fLsOlrXDpCzykEMWloljfRVJNetAb/ABrvhWzHH4kDxjLqqAuCqqtbjSf0X0G5+zB53GSrFQcalbgbjeVmjeNpiH1EKCOlCiN9IG4Io/X6Y6Hmq5cIBvTmVsWCVOtDoJ63vq37MO1YB+IOHu+TSFXULGgkJYE+6goa123II3AP34ucDd2yGSLG7mFGySfnepJ73f5sO1agPlJ3FSpxfi3KzpJcGgyogUggnSatbskjrt1+3BvwRxUNBmBmZUj1sqLrZVBGk+a2Oo10oE9emE7xQk78QCsrsBJ8yqKCze6aA6ncDr2+GNHigTxzxrLG+oEsqSxBbBICgBWOrvuO9+mAbDr0gRq5NIJjR42zULPl41khkj0okhBLWEe10GOwBZOoPRI6DrhRzXAVZQI3ULRBVtY3LseioRVEfdjzns0EJVokTYO3k8wtA/U9Dvg/Jk8wpiU5actKdKACMm6umAktDpBPmqqN9DhRCgUIxSbswfn8olJboq84qq24slYgpoKf3pJONfF+MGaGo5ZNKLCp8zAagHDFb3ogLgm/hDOzZhQIShiKu/MMdAEjowZkvytsDeAcLzVLFMSWV0DCVmYLWss2x7KCbHbpeKcKL8X0icjHgTTl88dO0jbdfM36Sce4tbeXmvpNk2xoDqzdegFnFxoJ/kwzCZBGyx912La2XVp1BFagNW3Q9R7w3K7xbi2qMCNVXWKau42NA+lgX9Qxn6hDc6uJhNEeckMp+TKSF90csMQB9I2Dv3J+OLOrN7nlHUep5ab/AGVgjwHJ8tdDL5mR3e/XltpTptpB3+LMOwxk5RRVovmAYbDcHocAvTk8mp05a4EBLHmkaxCwI6fMg9f9HG3nZnc8prPfk/8AlwU4qiczoopI/T/FrikY0+H5sNXo7F6os9R8pSiTMg2IiD2+ZH61xuWTNXfKaz1+aH9nBPJcJefVykBC+8bUAbX3N/dg1wXwopiWYiNxIlKhcIQWNB7v6JokV01fDA5MCoPjnUyF/wD5iiTOp1LCRW+8YNep93FjI5p3RiGYMptwp0gg7BqFCw2x+sehw7ReGMuzgLGmzIuoTOWUgB+ZpW11aCFK9Ne4FbYSONRDK5jVAwZNwDYZTt5l90CqNVXQjCkbQwPIjHXUtd5mJ6YapHCarNE7fGrG+H7xHDLmBC8ILBlLDcA01FQQW61+g/HC3wcRzooESmWSgiMmoMe9aSnl/jFqH1kYauCZ2dZeXNEqMh3BFKV93VGdNsNYAIJvob7As7pkPtg4VZB7p74crLw6ZWB1rHKDRsjYnqDVUQep69MHPYd+LzP8qP8AotgRn+Mh8rNoLAmI+VtN+YOAKB60v1nt3wX9h34rM/yo/wBDY6BWB/qJxjeVf951DExMTEMqiz4+gDwRJ6zL2BqldjswINgFdx3vqBjn/E4YwZ0EOXDKH0VCNVhhpNhaFAnoT0w9+0nLyvlU5LaGWZWLagtKA2o2SO232+mEKXO5YzTMM1BcuoJ86h6sNNDXvdEUAPvxViPtkuYe8QvwOeV8tknmAWR5rYDoCVzR23O3TvhO9pPChLPIxdBy01aW6t5F2X1O1d9yMNvh1qymRFaamIqyegzXc9emF32hZpEkzAKqWdVUErem0UE6vommsX3AwjB+ptKMnwyezBayOer4+v8Aiz6jDB7RspG6pzgCqiVvMzKAdRqygJ710O5F7WQvezNgMhniDY39D/0eGvxpmQjxEqWsTqAF1GySBsN7voexo79MEf1zOf05zBc2kAIhUwLIisylrYMkjKrBrDDbewRROx2GK+RniRgY13v4EC7BAAPcH6WrBjLeGuVbmdUr3G5d9lLNpN1R1KQRflv4gZDwqDXbZqMKC9+vlcKvlr6akuCLAAo7kY9JGQDz85IwYzPGs6uYcmUNd35NgCQNXvEjehZq/KNzWPCZ4py+XaGNiYytgjvV2Te5B3ogn1ODSeHmzA/BgsoVQOZGSu/cMCCGO1dfqvvY4bw3MZQkPloneQaVEjXW4NaSneq7bWLGN6uMCv7TaH5lLw3xl+eEk84klLs7bvrZdNkkjy0PrsfUMb894WDMwExOolrCrW+5rU4OxNbjA9fFca2UyWXDafKwvykEnUL72R9gA3wRg8TNLcqZPLgBkVRVEsQQkabWX97evd2JB0nCs+Ek2BUPHkoVcB+KeL82kRnCjaRGNjUp6iyaFjatsNvhxP8AB+TpdNzDfbzHmDzbX6VvR26dMLHEc0z52GCaHLxmA6ZBuIz9J7pRQAseUE7dW2OHWOOJYIFisRjM+UWxAUyArpLiyukg99yQdwQOEgKABBe+TKeSy0ycaSTLDnSfOuY3cKAukK2kkbHzX8T6YdeN8AnzsivPl0TlqVjGpZCNXVr1qA1gfvhtjmWbOVm4q8WZ5wjTmA6KJLHSVrY7V129MHU8PcF/7X+Sv9jEjlgRKUAIhniPs7nlCASOoS9tKkNfcgzVf1AC+gA2xuXw7xcSxzCSHXGSa5YqSwQdfz21gn3e+/wwE/a1wX0zf5K/2MeT4a4L6Zv8hf7GB1tC0LGZeD8YE0kwkhHNCq0Rj1Ium6Ktzg2rc7nY+mwwheLuD/JZTG3Mkml5bPq0C1k5kYRdJIGwNE9NsFD4a4J6Zv8AIX+7wA8VZHLqeXlC3KVIieayIb1zXu2kfV9uG4CS1GLyKALAgxvGM8WWjyqaeZCw0ZhT5tCE6Y2jIryljRP5/ewrSSatI3vqbHqbJv68WeJ5YK5K6QhNAcxHIF99DH/nvivlFXmJqHl1C69NW/r2wDIFeoYYlY9ZPhkzLPOoBjT5Rvv2Dg9q6/HA+RUYQ8y7GXQrW3XVf6sNbsXimLLGBomAKuQapqOg2dXqbwoydYq3qBFJ+Nnb66IP24fkduYpAOJlZKFB5gB0+eIoelVVY9Gf/KT/AM82K8tY8A4VrbzGaFlpZz9GTMA/CZr/AEY25fNMGUGfNAenyh6+qhRr6t8DwcWE6jG1tO6RCy8RzBSIxvK1sQCbayWpQS97nagcLvibJvHGnMQqS71db7J6HDh4ceEZeISsiuJdfmaqAa/Tra1sb3GAnjPNaol5jiV70oY2YKF0jVdswLXpsdD9mK8rtoKhaHmSY0XUDdmBuE8feFYxGx8rDWleWRQwbSW3N2o3FV8cMWV8QPmsxCFRR5/m4o7PLTVzXBc1qdmVT8AvqTSNCOn1/rw2+Hsm6ZmErIgbUK+diY77Hyg2diemJsGMMSx7SjK+kAeYz8VkkjjlJecuIlLBmjEjL84o1EdlJjsjdhr63hk9hv4vM/y0/QcLOVynygzZdJ+YBEp1qymQ++0ilwLChimxFebTeGb2GH5rM/y4/wCicM/ouPpFn9VP951DExMTEMqgPxdp5KliFAcEMULBSAaPlIrfvddjsccp8Q8YWfKwRQ5eQOYi6RFQFUaWp1fUDQ0ObFN5TdG66b4+zyw5dGfmUZkX5v3tw2/UWNvX7xsUTiCIvMCJpeGN0RuYDSqdhpJLEU7ElvU4fiDVYiMrLdGWfBwaTI5JlG0TmSTc7LWaFjUbY3WwJO+PXFFds23LVWQsonLCYsq6IimhIDzNbW/mFBQhuheqt4SXVkeGk9eaT0/iZv0+s4zx3gc0+Zn+T2slAcwOU0Aolbgi7Kny7g6TvthS/GY4/CJY4Somhzy5eNRzC6Q6bHMCxgBy0lWxfWNbEXp6mrPvxsIWkhMraQjyEGyp1LKRsfsb9N4BeGcpIMlxJMwSznUCzEtqHLAuzZO23wqu2N3tcUXl7BI5rg0a/wCke96P/PbB41/Oq4LH8u4Jz+aXdMuFkMiSB2JLMepWv43xNfmNXvAmR4b8hlbNojZgs+kSLbEDZRGOp3sHTvfpscbODTwZBZSIpRYUMykOxovRo6aBsEgXRA69vUGYKlgavWx6H1P+VXf/AER9vXDWye32mAqe7eLWQ8NZsFqM0KhiFCqWtel+VwLI26YMfsJKNWgzczXaSNqAVdrtLCHyg7aRd9LwS+XH1/8ApP6p8YObf98fyZP1T4BszE3DGMCKcnhCVYjpR3l1CvIV8t0V3at9mv8Ai13xb4F4azEscyJPokWSnTQCBobZ7O4ItqIpuo74NzZqWtmP5E/6sxgVl8kkryBc4YpdbqUXUGbyBm8urURdje7oiyer16lypEU2FQQYFycTNxCM8xmdmsSQBY3YlCQUsUGa+4skk7k4d45AYIPnOb+FHzFQrfjRYYLtq7mgOvTCumTGX4jDHXNHkShGrkqY9PuNYut9+n2YZcsT8ngtQPwtiKvpzj11AEG7Fb7AfUG5aJBHgRHbfyYscRikg4lJPHAcyZDJUKhyRWkaqjtq+yt8El8R5ztweb8jM/2MXspOF4k7PG7iOHNSBUJ1Np0nSK3s9KwwHxREsRcIkpUSFuTmZGQFI45K5hXcVINTAeUA7WCMQ5DvLE4imfEud/6om/IzP9jHn9sed/6on/IzH93hwzfivLxpExCSapGWQxTyMiRxsiyShyo1BTIp7AgNR2x5XxWobN3lzoyrOWK5hixjjmaKRwpAFqF11e42u6tcOKJ8R57/AKon/IzH93gX4mz8kkHzsMmXa0JidSNrkCv51D2fN122Fd8dP4nxWSDVzMsvlyvyhgM1JYNhTH+Lo0xrVfTt2wk+0cIZQXVlDQwkhWJ315gdZADVD0GKOm/UEVnPsM59Bllaye224BH3EdfjitmVAkULQoDoAO/wx7zUqq3zeoH+NR/QMamnLEFtz06V3x3L+qZzGfZGKF6zMt9Pn/zK+NmY2EYFbxIx9bt1+6lXGkfuiX/X/wBB8bJvch9TCv5mb+vFXWcLE9PyZVZLxgrjJvHlsQyqZVcb0aqPpvjRE3wxsiO4sd8aab89JccVfx7/ACjgRxU3Gn8t/wCjHgjmnuOI/B/6ZwN4mfm0/lv/AEY8enmH5Ehx/qzTk1BUGh1PUfHDjkeORiaAHLpq1BtSALVMPoqACaU/f27o8OZYA0QAN/dB6n1IwxcCaIZmF6kFOpssCBRuyAlkeoG5xDhTVZ8SrI+mhG7hnGoHzEudnlVQ6aOXoIYGhpsuHG4jJsG9x0wzew8jl5qhQ1pQu6FNQvvhQ4zk0eKQPo1rCZAsRkDWnu3rFctVY2fpatro4bfYX+KzP8tP6JwXt9FyvygG/UW/nOo4mJiYilMWvHUQaKFSaBnXcEgikdgQRuNwB8QSO+E2Thskk8xug6yKuqwosgddI2IvoTgv7bx/g3/XL/RbCzxfh3D/AJNlxlsuTIAAAsT81WrYu2klSGJJJ222sbGnFso+cmyi2+kIeGxlkyeRU5pLRix8rXXzybhb07yg+avdOBHirxZNk8zKcsEdZKGpwShCqoDALRJssAQ1dRvWK3D+FzRtMT88JNKklt1AIf3iOhoUu2xNAHGriOXmzTjKlVijjgQ6z56CNW7KQpattIF22OY1AyeYbk6PEveE+KxT5POc+ZIZJPJuSQSyAalRRqCCulHvZuzjz7U8wkwhbLNzwGLkopai7OwUgbgi6o0fqwsSeB25qIsysCnNLmMgKoJBJUnVeoBdIG5IwZyfBZI5FQPEwaMyFkhEQVOhLADU1MAoWrtvTDvT05PUEUMqldJg7M8XmJV0y8w8yyMrqWBo2FGlQdG+577YvZDi5kUOpSIG/JzINqJH049W9XucWONRMpjC5oQAoTYsBlLbg6mU2pB2Nnqetk6eBZFuSvJkZo/NpIaYA+Y3QUgdb6DA5goQUKh4WJYm5v8Alzf45Py8r/d4w2cb/HJ+Xlf1riyOHTfvn/nJ/wCvHr9jJvV/53MYllEHz5qx5po/tOTP6RipxGGBp4WRzzjy0dYZEDCwNTjRaqVHXtV9NiC03DZvWT+dzX6kOKnFMgqvzhHHcKEyLKhZZSy9WCqLq7Gs3dE4f0/xRWb4YIl0Q55GPN02JC8gd2YNHq1gLpcoAdvpCje4oNPD5A2Vy7Lels1YY35rl2YWSaI9d7Bv1KbFxgfKoZWSPLolg/J001YYawp1ebzbmjsBsaovHC5Ycxl4mXMghc1QLqFttepYwqKoBZRYFAb/AEegrzKRQI7SQEEWPMXp/ES5PijSuswC81bRFa9RX3Q5C0K33sHB6P2t5UfQzn+z5fv1/wCkwtTwTS8Xljhtipcjy6q2Ut5SD0ba/wCvDQnh3O+h/wBmX+7xDlFGW4zazyvtaygscvN0RR/B8vuPT8Z0xF9rOTF1FmvN734Pl9/r+c3xu/a5nPQ/7Mv93jP7XM56H/ZV/u8KhzU/tdyhvVHmzYo3l8udvTeTphX8VcaTPHXl1kAIijVXREIOqY1SEqBZu77nDZ+1zOfH/ZV/u8LPibLtA5WclSUjBbRooP8AKF1aQBdXew3rFHTGn2iswBXeIGcUD3SWG6l9JC3tspPUbjqAdxtjzySoQmtz09P+bx0LLcfhi4WmWbLs8yFSYtBaGWpC5mMguwVO9X2Hu459mzSpVd+h+o/Xhepi9mFQ00Iwavwib/5j+hJj0s4KRgkDTEK+Pnb+rFRJQZDIPdkjmf6iY31L9Yb8xU98FOD5yKEUZ4m2oENRqyaO57sfTbFvVMGVaiMK0TKJmX/kjHh5V/5OCq8bhc1qCAdLZDf1aWP56xjN8XgWirB76hXQEfXqI/TiOUQWJVHcfeMbIJFJ3IA+vBOTiGXraVPXqK2/XjOW49EdVyKhGwYshv6tLE19dY00F5g/Nxf6f9M4G8VYGKP/ADj/ANGPF3icwKoQbBMhB/0zvgXxY6QsZ6rbN8CwXy/WAq38SR2x6OdwMNSPGv5k1JlWoNVqxoH1PoPjg9waMa0dCSuoKwI0shokAizsQDRB7GwNrI+CsyqtC5iRljKM7bGRApvmIl+bbY3vXQYvcQ4okkw0ppJLIGZdDygytJzWTqoGygHrbVsKxF07sr0JRlUMtmVMlmszNlJokKaIUQljswjpwVBHfevqJx0T2F/isz/LT+iccv4RxFYYswGBPNRYlrsWElE7jYUfX6sdR9hf4nM/5xP6JxV1CgY3odxJsTEul+DOoYmJiY8uXxc8cxgwxWgep0Ok/U2/Q74Wlz2nMZmJsxNzDz2jWwVC0N7IPSjQvb7TbB7RGrLJ/nk7j0PrgFNkIUlzbSRhcw/OaK23dNO7AA1RN9d8C4JAF95lAJNxNmhaNI4vNmDzFtnkZWVWFEsw2ZAVA7jbF7wrwwQEKEoBKBM6ubOYjNcuOlvpbVsAo741CCEJGwjhi8yj51G3osbUgsTswrf9GNMiuOUckmVLMkiyP84FCAknzoykAMN2G+oL8MVKSSBE5B7TDryA5wH/ACP2/upQNutX/vxl5B8rvb8QB8f3UoG3Wr/XhWl+X8+Ohly5ibcPOUMZLMzvI0mrZ971WGC4xL8v56UMuXMTWQ85QxnUzO8jSatm31ar1BcU1Iq+cL+KJoufC0nLFGwSQCCsjkt66aBvt64W4uMcvyosrhiX+bWFvfOs7GMt9Lv+bpicczWbjeLWYBI40oya5LDlty05e7LMD37YU87mA7vZZgWIFk2fRj6k9/8A0wjOKqWYPhjl+z/nClMwCezRQD7aMYsfHDAhQ7EyBgNRU5eK67GvQ0aPQ1jlOXmCMvXQG3Cnte5X+N3B+AvDlkRKsUlSZXTqtllPmLRkbqoGrSWWwAfgemAxYw5qFlcoLh7hWXbOq75WJ3jT3maHLqCeulQSSTXbbt649DTII7B5csgiYNqRSqhgFPLbSD5AKIN9LGF7hnjjP5fmBGjAkqxyxsQNOpdNUxAHqNhtgZkeLTo5KSEHdrpTuepGoGr1G6q7xYvQ5N628Sc9Wm3eW/EWRjXLo6xFWLsrMuoKNLMuhka9EtAErZw7eGfCMuVyyxzCMucwsgprGobKbIG9Y5xxjiUsiKruSq+6uyqPqVQFv41eH/Me1WFtBjy8p84LcwIKXuy6WPn9Lr68OdMihV5MnLK9kbCDs9wCaDiXMnzS5SOcSMkqu+ryhLU6StWWvY9sG/kijb9nWv8Alz/o52Fnxv4oTOtA0AdDFrvmIjXq015SWB909R6Yr8IzkceXEfPRGYvLIzRMx5lkIKCjetJD8zSLfy3uZcvTZCNZEpw9QgGm41TLGvvceIrrbz/32JFHG3u8eY99nn/vvTCuJYFeQfLYXuYy38kla3YlXrzUEC6SNJ3oA2ACfOWEbDlCQxlk5TE5R9hylBoiqJ1uhs18yD3U4n9EjmP9UHiN4yq2F/Z1izbAB5yT8ABNgL4hyM8k65aDMtmJWEYElsrbHMEoXcl6AW6Jr4XgZ4WzsfCc3zmWWewY2VISCoIB5qMx0nzWmklTRvbpizx/xbLm848sGWaNGhMYMgZXNJJVlXCrZcrsehG/oeNNL2u8FzqXeDcxwDPLGzPMYwojZ0edlYcwWgKE3rNHY77HGT4PzbPJDKwI0i9UhO7KzppDb8wLGzFSAdIN1qF4fP59jZhjJ1pIbbbUiaENc2tk2rpjbJxXiJDgxp84KenqwFKgbS7AKSu1bEjpipmJFbRIAHmJOWzpy5aN0DUTsT0NFW9QQQaI6Gh6DG79mY/4PF+Sn9jDhwDh2rUMykcYGgKQxJrcNXnO4AWr+rBJuG5TrpbruAwJoaCQLCg386AxK0QlqQSRIbBq5QCOZz39m4/4ND+Sn9jE/ZqP+DQ/kp/Zw3ccyGkL8niDEvJetuiAgRHcr5iLJqwNsCjls1/iIvyh/eYJVYi7E4WAgY8Zj/g0P5Cf2cYHGY/4PD+Sn9nDMMjJ8nLcuHnaq0aj7vr7+n17+mKXyXNf4iP8of3mMFY9xMWEEScbU6TyUtfd7Ab37q0Dv9+DXgjwlPnFmnQ1oB0u2o25BJorfmq6J6Eg3YAPn5Nmv8RH+V//AExv05zy/NDyG1qVhpPQkVNsfiMHoYndhtBLAcCFk8F5tYBmDmtK8jnVrk1AlQwjofT0sOnSwO4xuXw1m4XZ+cJI40SRjzeocEgaWNNtR7gg7WbADg57YiOq6ETvt0/y3qqn/RX0GLByubGqR4dbuFqmmdma1q7c66Un1Ar6sODNfI/tEtVcGGOA8KkfIyuIA/MUgtywoACsQwMa7srEdaHXcdC7eyPh/IXMoST5o23XSd0uqs4F+GvGGWyWUXL5kSQzaSwQwSjqKFa13FirvreDvs0hRTmhGQRcRJBBsmO2OxIu76bYmyM1PfFxqgWvmPOJiYmJJTF/xqRyY7Gr51fLV35W2od8LXGMm65t5AHIMU3mOpgpKnYdaGw2Hwwf8fQCSGJDsDL1BII0xyMKYEEG1AsHv9mOXcQzciCMtJKUgMJYGQgusinUWUHzqCo821WRXfBHFrA37wseY4y23II+8M57ObahmA+mmdXieo1YUGUJEH8/XzE71VY0+HuMJPLSuj6YxqCK4QXmI6A5ijsQOmJmuKQNlY4kjjLroJdZJDrBWWlU3rbl6gKk8u5oEYTeDGfKGafljRqEbLrAKlvnEApH3GkMCB9HfripEUWfEkyFmGnzH4MvysUB+IHb/tSUPqJxCy/K9thyQOm37qQAfVfbCsniFz+EaYwoQxsDmF1m31hvxVqRJpIOmth641ZHxQ0sxcJpCRkOTICSDJYYVF73NZCKXthvIuTem11LPtFnQCMqAHFMprpTt+sdMIWbyx1vy1JFk+XzV6ix1Ub7967dA8cXyrZqWJGADKdL+YNvRkotoVN9YF1QsAjElyEyU0UcKOoYhudGpBuhvGBWld2roCexNozlSBXMqwBgKMRMpATIqurUSNiKJHpv2P77tucNnGOFjQsXzbTmmBCEOWZtxrPlCDcgX9MdxgvluFNzC80ccp6EGdTrCgBWJJJMhoUSeg+GMcZybh0nVgzoC0qlqWyNSqjohDKpLD4gDe8BjJUgjmNbcUYM8L+DZpJ1izAMaEFrDKTQBvSBe9117WcefFXBkys6JG5ZSG96tQrbeu19PqONfE5J5gMzG6JybZXTmI40qL2th0PrR3+rA15HdjJK5eR92c9TsB2+AGPW6ZnyNqvYTzeoVUHzM1TR6yFFXubJodL/AEA4s57hhjjEgZJUsKTGSdLEXRBAP29PjicCRpsxoistR6dhpILb+l4J5gOC+XRJHbWGkTl9dF9KJYAg9RW2CyZH9UBeO8FUUY/dz2gvh2UeVlRRoL+6ZCEB+q9zvtsDvi5luCuZAJbWMOiyPdAAkdD6kHb1xmSdkmheWFo1j3jSmUkaiRvJ1Fmrw5+GuP5csZHhRgAqlGc6r1ppbSxKUgXUG9706YXkzZ1Bsbdv5cNMeJqo7wlwrg+UmzqLLBEdEZ0gHygA2AQDWxrT6Wawb4/m8jAHEU+UhnXT+MohQaF6Qykkjb3h1v4YR/CU2WfiIhmjy7RLFIzM5Z112KIec2SRZIYWO3fDlxjinDIw/wAnzOThmFeZQr0DVgIjDcjb7SceYxOveWUNG28T148K3z2X+1r/AP28bf2fFCs7l/yv+LxiDiyk6Rm1LVdASXXS9n9ce5+Oxps2cQV1vmjrffmfA/cfTDpNXyM9N4hF/u3L/lf8XifthFn8Ny/5X/F41nxNBf7uj/7z+8xB4mgs/h0f/efo5uNOV9Z6HiIb/huW/K/4vEPiIV+7st+Vv/8Ad49Zfjcb7LnIyf8AWfpM2LD56gPwuP73/Tzsab7ysfEQ2/Dst+V/xeLHDvEiCVS+eyum/NbbVW4r5S2/odJo0caBxyMnbOxbGj7+x/nsb8h4hhWVWfPRaep2Ygj0rmn6rr44033nnN+I1Lvpz2Vq9tJIFfD8KH6BjSeP/wDbcv8AlH/xWM5vxTAXcjiENE7UHH6JdvuGPEXiKF6C55GPoOYT+aTfGE6VPgz3+z+4/DoPvP8A4rEHHt/3dD97V93yrGZeOxq1NnFDDsRKCPs13jX+2SEGjnVBPYiX7Ni2NOVPQ47t+7ovvb/xOCHBeOpzEE2eyrRajqRrDdPeEhmcdfo16+uBr+IIQKOcUXuLEu49QSemL/COPZcunOz0BhslkkQgEaRuJGbY3VDf8+OEWJ1RvGjxDwTJ5jKSSLHFI/IcQyEWRsxWmO/vbjAb2M5Z40zSupVhIlg/yThjhzXDmiLwtlnCrqBVkYjSSQbB1bMSR3HbA32ZTIyzBAvk5atoZmWwDdM5LEfX+bphQdvSZe20pKj1FaO+JiYmJ5REb2wSsuSQoxU85RYNHdHvcfDHPuGz5iVnWLLsdaxh9AZgmlGTXSEtrsj6SigBW946T7U+HvNkhoUtolV2CizppgSANzWq/qBwgeCvFEGSnmaWUurqig9wdy3RRdGhdA9PssRdWHYWRf8AiTs1ZNzDHBct8kzFmCVkdVXUMvpCMqeaRrA+cbpSVspJ1Hc+83wZ+JpOsTxpGso8x87My69vKaAGvoSTd3W4xOP+0KGfLsqMkcg8yhmL2QGoeVdO4PXVtfwrGPA3jmPRmDOKOoN5SnQIBsCVtiQfvHW8LOLJoLVCGRNYFytl/ZfIqFObHbDQZPNq0E2VCliguz0HfF+H2dctNMTRqxVUZtIthalr9bA+84YeF+NcrOsboJAshYAuEWtJAs2/QsVUVe7AetbB4uy5VWUSNqMYChV1fOBSDpLA0uoaj2JI30mklsvwxn5fMDp4Mk5rO0kZGsFRp3CgClv61PXbeq2xrT2fx7WsJ2A3WxQINUfU3frYxtn9qOTWYw8uY05j1AR1eorYBe9N/b8MET45yu+znr+83oX+/wCh6X/ux1kyirEwfGeDA7eAVJJ0wbkn3T9L3uhG9d8C+LeD54I5pCUeIhAsUQ0NsQoQGqN3W/S8NZ8dZT+P2Hur3H19v92Fzxf4+gmyk0Ucc6sSFR2VVF6tQYHXdeXr13HxosSZC1VByOgF3BnHMnHw+D3FcaySF7BmGlAW2agALI3+O+FbO5rLZpG5MHychlLM0hIIbVtsu29Y3P4smmkVs1olQAroAVQ1jctQ3O/f49Lxoyuby6Rsmg2zWWUIp0jTpT4gFbs9bJ6m8Xjps2MgpJPxGJxTy54M4HLDmtcTxSRvC2ttRGkaxS3RbVrQfRoi/sJTSTrPIjj5uSiGik0t6AAtpLFXG4r09QMAI+NNDIHyzEAKVIfSwILFiCOlXv63jP7OMa5gDETc/YqBYAAX3SdAA6A192D/AA2UqSRZPaB+ITUN+O8O+I8mjRvGJVMqsrhpXUjzA60VrLXYJIrqwwoZXh0siOwCDRflLWxoampVBoBSCS2kbjcnbHTvC3tFyUGWSOXmCRS5IVAw8zM2xv41vXTCVxCBp+fLBmIwjyPIIWepDY0jTGLtyARse/xwOBs2O0OwvvGZfSem5MDcO4Ms5jDSoC8yx8snzG6o+tMTpsA0euG1vCMchCyzZehIaAd0q+i3yh5bZaJ2s7dca/C0+XyPmzfJmuRQvLmJaMqff0rv279dv3xwdj45lZXpM9ADr1jVltI6qSCXhA6Agb3uNzWEdW+XXaAkeYzAE00xFwdw7wxDAbSTL6mXSdZkYV16GPY+Qnf0OLGa8NJMtNNBRNkAuu6swKgcvysSSCANRFUKAweyjRliFzuU8hKkMkanzJd7oLoMDY294G+g2ryuhz+UBspsIf33TdPe3F9rPTEfrZua3j/Tx+YrReDcmAb5LWNQPNn6bbjTHRrUPX9ONL+z/LlmPPgVQfdHNJAN15i3bSw1VWxv0w4M0ar5s9kwNAUmouo07jy9CVNjftVVihNxvLW/4WnmogjKkqK1b6uVRXcdz0O++CXP1HYGC2PD3MVM74FEUZdZQwGroHPuiyPcFbd+mF2DIrJtqVfTUSL+GOicT8U5N4zGrLM7s2hwrRcvVVHdVB+3sNzucKs3h1FLq+cg0qp8+5LEFRsi3sS2297MaoY9bpM76CM2x7bTzuoxrqBxGx33hPxB4GXJGIRyazNIkZDgbEsCKb0sUTW4PTGjO8BhgzEfKLfOaw4KqSdibAbUOoHQCu2NGZyE08ETPn4nISxHLMQU92lBN+Ygjc1VbnbGcxwbMyU54hA0sfuMJ2bSoDF2LBbVaFE0dRYDuLHavc2+/wDOIQJvYbbfzmCZOGJJpLBdht5SP0Ni0FAkUgKrCOamUaSLib09PhgZ+y0gAAWPbv5v68bcpxNtYaRVYAMCoOmwylTvv2OAXpct7/ONfqcVbfKFchm0y8kcrpzlSaJmUAk+7LvTgeYdQP4vbFnxvxeLOZlJo4WZoTGQJlZDIAwZ1K70pFKCR3P26uE+JIYGjPyVDTo0jGRm90mmVGBCkWT16/DbG/xf4oy+ZzHMTWFCBdTLue/S+xsb4T6GRdiP5cIZsbGwf5Us+OuKx8RMGlGi5ZsmVFY7/Q0oxBXpdkXQ2wAymXZpk5i6YtQEBcAAW6gKo+iwA3Gxob41jisNimY/6H/mxe4jx6J8okShtdKpU9FC9w3e6uq2vvW/UwOxCnYTr5kQEqbmzxZEOXWhtSyglivloq2yv0Pm1j643utsOvsQHzOZ/wA4v9HHJ2zjlFjLsUU2qkmgTdkD7T9+Ox+xvh8keWld1KiRwU1CiQFrVXoTdfVh2dPS6YqTe8Vif1M4YDtOg4mJiY8mejJjFYmJjTSViaRjGJjTSGMeg+7E5Y9B92MYmNNJyx6D7sTlj0H3YmJjTTPLHoPuxjlj0H3YmJjTTPLHoPuxjlj0H3YmJjTVJyx6D7sTlj0H3YmJjTVJyx6D7sTlD0H3YmJjTScoeg+7E5Y9B92JiY00nLHoPuxnlj0H3YxiY00zyx6D7sTlj0H3YmJjTSaB6D7sTQPQfdiYmNNUmgemJpGJiY00zWJWJiY01SViViYmNNJWKWZXMa/m2iCbe8rFvj0IHpiYmOg1OVNCrnLFmCqOwD9a2P5VfYTjeFzFjePTYvY3XcD/AH+uJiYxNwSl95exMTExyH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MTEhUUEhQWFhQXGBwYFxgYFxscHhwgHh0fIRwYIRoYHyggIholHBwcITEhJSkrLi4uHCAzODMsNygtLisBCgoKDg0OGxAQGzQkICQ3LjUsLC80NCw0LC8sNCw0LCw0LCwsLDQsLCwsLDQsLCwsLCwsLCwsLCwsLCwsLCwsLP/AABEIALgBEgMBIgACEQEDEQH/xAAbAAACAgMBAAAAAAAAAAAAAAAFBgAEAQMHAv/EAFcQAAICAAQEAwMGBgwKBwkAAAECAxEABBIhBRMxQQYiUQcyYRQjQnGBkSQzkqGxwRUWNFJUYnKTstHS0yVTY3OCg5Th5PBDVWSj1OLxFzVEhKK0w8Tj/8QAGQEAAwEBAQAAAAAAAAAAAAAAAgMEAAEF/8QAMxEAAgIBAwMCBAUDBAMAAAAAAQIAEQMSITEEQVETIjJhcZEUIzOx8EOhwVKB0fEFFUL/2gAMAwEAAhEDEQA/AO44mB/HuMRZSB55iQiegskk0FA9STWOfD2zQG/waTb1dRg0xs/wiCzheZ1HExzXI+1uOaRY4sq7u16VEqC6BJ67dATi1/7SHvT8hlu1X8YlWwLKL6bqCfu9Rgz0+QbEftB9VPM6BiY5cPbJF/BX/nF/qxD7ZIv4K/8AOL/Vgvwmb/TB9fH5nUcTHLT7ZY/4K/8AOL/VjY3tcoKTkZqegh1e9fQL5dye1Yx6XMOVnRnxngzp2Jjn2S9pLycysk6mMAlZJQhN3Q8y0L0miaHQXZGN8fjudrAyFsLJX5XDdKSGb0oEb79xhTY2U0YYcHiPWJhBf2hyhC5yNIFLX8rha6ugAlm2I0jbr6dcbI/H0hkMfyVdQAYfhUZDAkgUQpA90mm07DG0NO6hHrEwlnxrMNJOUUBgGBOajAolRvtexYXt2NXgD/7Yk/gp/nh/YwS4XbgQTkUczqWJjlje2RB1y1fXMP7GNj+14AlTlGDDqDLR+7Rjv4fJ4m9RfM6fjDMB1wgxe0gMqty4FDAGmzYBFgnccuwRW4PqMG/D/HDncus5TlqzMFGsMDpJGoMB0O/bCyhHM7qviMasD0xnADjnFTlMtJOE5gQaimoLY7myOw3rvWK/g3xUOIRNIEMWltOnUGv43pGNpNau0170eYz4mNWn+Mfzf1YWfGnjAcO5VxtKZddeYLWgAn6J63jgUk0J0kAWY14mFN/FEoF8uOjYWm3sAHcdhbV9mKHHPaCcptLCHOor829DYddwetY6qljQmZgosx3nlCqWPQYqS8VRSwINqwQ7dyFI6fBhhLz/AI6aZOXCkOthtWYV2Fbn5vSL2BPXoD6YEZ7xRNrUNEgLEE76gzKPf3AA2QeUXVdccKMDUp6fpmz/AAEfedHbjABoxyfkmvvrEbjKgWVf8k/1Y54fF+a/i/kjGD4vzP8AE/JH9eO+m0s/9Tn+X3nRP2ZTsrn6lP6Kx6k4uigFlYA31Fdr7452vi3M/wAX7FH9eK+d8TTNpMgU76RtXvbEbEbY3ptOH/xWcePvOpZfPo6owunUOv1EA/rxaBxy8eLJo9BEKqioI1VmJ2AG+ql326fnwW8N+OXzM8MBgKaw/wA5ezGPUDpBFVqX1NYwRquebkpH0Hn+d494mKnIb/GyfdH/AGMboW3K6rIrrV799gPQ4Gcm3ExMTGmiH7aP/dp/zsf68cV4JNpkCHTpkK6r+Hb03uq79Olg9u9sQ/wf/rU/Xjj65zLCOO4SzBdRbUUOok2PLVgEUCfTFmIqMVt5iGLa6WO+b4Plvkqe5rNpyZECNGGuRC/KDETCMUoYgGxfTCn4e4bl+ZszySILIIjCgMBt52pjvd7b0a2xr4NxOWTMPEfNHqYlVIUkK1C2sWQDXrvi542AqKhXXb08qbY67HGCPMyrqNntCc/Dow2pEW+YCdXII0kjWNOoXYWhupGq7G9+eJcPyjiKOSoV1aBINBWyvlMhUsQLUeaqtt+t4VEyTUPJdgdhvdAfnOLvheOppbH/AEMtgfV0whcrXzGlBXEL5kwZSG0QNywkhLRISwJKgMoIsbkspI6Dc1hyzWdzifJJBkmOphriLxjQCB036p16Cq7dlzNGN9UckwiUpH5g4jbctfmJHUivtPrj0vjKWeFJOaqcvyaWQM7aiF5jlXUaQCSQFUtpIBFjDDqIv7xRriWvGUTT5qGQx6ViLe8yb6gg6rq6EA1pPvduuPOSzEV6HWFX8zVWm0LkKxDg3YHSyLHftiXiKyEsX8vMChoQQSroCSRI6joq+vTba8BeI5bMToKg8qvIiHoNAYqh85JLUL29R64F9x9ISCuZvk8O5WcsvlYxht1q1LWUthuQAehJG+9YR+PZFYJnhSyoI3NXuqk9vjh14UBFEFlIj5bNr5jsmpXH0CrKrGyBZ90103wqeJhEZy0Pu0AaNiwNyDrex0GxPTFPSFi1dovPpqauA5dZJNDayK+gLIqgNqO2GfMcLykEmmQk6d9Mg1hgVYWAq1Ybvt0wxSeF3yuTy7hkLqAXUDdtQvTqJIPmYDoOnUYE5/g5l0M3lJQAqGVdPetlYEnUT12AO564Xlzlj7Z1EA5i/wATgTKyZZo1reTXrAFg0B71glQT2w9+HIMtKxudlj5YXmkEsRG0ao3yh9gX3UrpFgmqwGz/AIXzed0uDHGqhtIMjPYY2p8lABqv7eg6YXeIQZjJkwO4BID7UysD0amvuO+9r9WDAGTv7pw2vbadG4BweCZ8wXW2BGqkaIBtTAroskAADe+2DngQD5MaAA577A32HfC/4K4pHHFcrOZXjiLaYpJDuuoMxiBA1Wx3oncjbfHrgvieHIwtFokbTIzLQ20s13bkHc6jXbp0xE4OoxqQ17SmT9jZeYGKfN2ENH317n4/mwB9j04GXkC7DWa23olqsjqe1/DFPintK4fmcu8EhlVWoGlO67X0v0I+77CPs0yPKy8+o6dLixserNpFg0dip+2u2GjbEQfM5y9idCXMY5p7am1HJgb/AI7b6wn+/DsmbT998eq/b9LtX5jhM9p2SaY5Nk0189uxobKD9Ekm9JG3245hrV9/2ncnw/b95nMQOQCgJIG9EDsOp+/Cf49kKQRWDq1UdxXutvY79/tx74f4yO2vNMoKrYEEZIOkagbWqDWBv0rvtjPCs0c7moIM6fwdpGKu6aAxMbaQGoLbbV+bruWJGVtXicyMpFeZjwPmTNNlzIIxGXlBURigBFMxYlru2I27bAbCsGvGkUSZrSgQD5OWIVQBYcr2FXYOAvinwz8jzEk2RkIjRtFCUho3KFmAawa0C+t0T2xXiXMPO4abXOgMbB2MjBbFmmN6AW69LwL7tcv6B8eL3lq523nUMnwTLa31wRFQWK1H0Goab263f23j1muGZVTaZeKqA/Fqf3/S+/8AvwkL4i4gRsV3Df8AwzDp5jd9DYJF+uKk/iziArVIm+4+YB+N2RQ9/rjxT0nUE/F/cwQ7Xev949HhMR6QQ1qFkxwiwFGo0w6VXw3wvcZyqJmIlKottHekKBvKBfk29BgUviDPkXz1OxJAgQ/R3FAda9B1B7Y8T/LZytumolSp8kZBXddrUqQbO9b+uKumwZMbW5sR/TZQjlmfsfP/ABOg+K2VEBhiLsQ4qJVO9oRqGx0mq233wkezbLyJxGLWrgKsvW6F8w/Vv8MDMvxMzRy/KM3KHjZVT51hqtmWSgXorSqb6i9t6xel42uVlSePMEExhkBGvdvfAoEULbr3x6RDIumuZ5bBC9hrqdw1j1H340QfjZPTQn6Xv9WOWZLxhxOeNpcu6OimiWRF3FXs1E+U3QBO4wy+zHj0+bOZed1YqyKpUACvOdqAsWepwr020lvE76i6gPMesTExMLjIme1bLNJkljQaneeNVHqSSAPvxzTimRzWVy8TK8EkcZp6Rr87HSbkUa4tRoOnUkY6b7U800WTSRDTpPGyn4gkjHPH4m2cSOGaGOKORATGJHLMEJ06bPkRW0nl9ToFmhWKsZIxi+LiWA1nzEzgfFORO00gY6tV6fVjfcjbDLnstNmypkj5aBVZGDJvYUEEah3HoMbMr4C59ukyIhdgoZnF08iqqnlMHeomOlWJqrG4J3cVyjxIYDLCjqqKrOzJalWJItQ2vzC7G1DDHKZDS8wRqTcwV+wsg0kSNRIC+ZO9Vtr+P6cb04dNl1aVF1FlZW1Mi6VYbvs/Uenx+FYscD4NJOgUZhE+S0TJrbQSwaSy+llCqqgeahYI32wQ43kJsvCYZMxEeYGQPIzKAAaZQeWt3exAIqzhIRQ9XDLkrcV+LcUbMWkMTEUqs3nY+ViRsp019Ys4nBo3iRxLkZ5Vk01SSAeUncAIbNsN+321i14R43NkJpRBCmaZ4zehiQFDUSSBt7oP1EHvhhTxxOot+HEFnF3I+7EgeXye9RArfcj6sVO1A41Fj6xKizqJ3gX9lpURuXDNEvl0h4/KgB8xJZbbV0o1VCsXY87npERysDLJ5ljDASMAWGoIzkhAQxLaapSdhvjzxLxxmJoZMnHlUBlOjZ3Zr1dNJXrY6Y08O4xmofk5bL/NRQtHKeWNVrK8hdXrWFW0BUso2b3SQ2AK0N1Fzt77NBeb4Ln3ka0G3m3daAJNBWvSehFCySp22OKWZ8L5xWYPESQrOaZDSrp1EgNtQdTR3INixvg3+2NIZXYDNKjQgDzlnYsAVYq0nu6KqnPW6o0DKcWcSHUnEjHt5SfMNra6I2O+xsaSDsFALfXyL9P584Axqd4HbK8XEa5eUMEibyapo+qjmBLMleVF1BewUHtiqkObGaVM1MsTAEkynWB5CBYV6uthuKvFzjHiKBmjd1zlayWYsATQEcigHy7rqU+723FkDXxB1zcfOhjnMpb33KUQLsGnuxXXfoQb97AhjVEACdIF2IT4TFNFFEqcThWGqWyCQAQreUr23qzvXUdgvF+F86ZHkz0byEspYAAKFGoG6UaTdDYb3eKXAuDGeWRDIY9As0oO/msG+nunFjK5FOeYJda6bGu/eI6UKApvr+3AsyI3O/0hAMwlibJlICVz6BhGGEaM2qzYMYKncik36UTWy7v3DfAGWly8EkwWR2hjJZ11HdQTuTe5JOxHUkUdxzPjUKwnaJ6DadTkgNsDa19fTUf14ZuG5idnysYzU6RtlecyiV+zaFRRew3H2A4S7a9gYxRp3MWOIcGhynEZ42TmxRnyC9O7KrX0Ioajt9WDXA/GkiTNGtQoUZjTmrVSRZofV2wf4Z4bmnmm0NDKurUzTAmSjaquo6uhjP2V6kYoeIvBmYjgAaLLElgAUA5lKK3c16C9tyScESp9rcwRdahC2V4vxGf8XLp0jz0mtt/d8pcACgbNnt63hZ8RZ9cxojzmaJmirblEKA+lm3A66dwN7NAn0GcEyWZy8hly7aGBaNqkRbrqpBYWBsfTocD4sgZ3lcyKNPmZnYbsWrSCx3J3N9KBweLGqm747wHdjtUYoeGLLEr5cNLQ+dIioK3cLYth17XVbC6wRyvs7lzOXE3NCqBqjUlh0+ygRVYXzw8LDEUljOoEOGkApiBa6gK9dwThoyvi2eGFsvH8nkiIOiaSbRp1N6AHULJoDfytv0wL5bND7wlQgXFyLgsjBkgeaRVbW2klfMBRuwCWrt+bbAOQvDIzByWYFXLAM3UWDrvfYb7EVgseFhokbnw63aQya3oam01RCkVsfSseuJcCjJMkc6aCCxJI94sKQatIrc72fcPSxhqZMZchuIDK4UEcwTwbKSmRWy8TOwNfi9S7iqazpogkb1hryPgSbiC8wcqDl3EQwY6nXY3p6dBvbde+A68KTkxMsseoswYOxqyF6MqEVt3Pbrvhp4J4hkyUTCNopo31ONTaKLMQApbr0r46b26YTlyKW9vbvGIrVvEk+D5QzeRSEJDuvN0rX2amG30AcNHhv2f5gQNmoZYF1KdPlcllHXzOLWyK6b1ipmMorSxzc6NkLAsWLA6tZZlBCVQWqN1g7w/xRMkMkLNlzESwjfWy6VbWRSsoJqug7nrXTNm1doIxkDn/ALlPJxSpAy5hCnOby0gIogszMx1AWzdCe5AFbYY89wPKxtIvJyZ0CMAtESbOkEkjY3ZP3YUY4OW0jCWA61kERZmAPmBBI0ggV8bxrz/j3OxuUK5ZqRb+bJ1fNghgWokXRoi6Fdd8LcPl/T2jF04/j3jE2VzEMmaihjHJsvCscbEj8WH015SNTatJOws32wb9kmSMXytdayDWlOpBVveBII26g4TfD3tHIYtL5JXanKqSrLRoKuohCCbuj9o2w7eyrPmYZk2CFMSghQt0pBYqoABPwwbLkXGQeNoAKHIPMf8AExMTEkpiP7Yj/g//AFqfrxxT9smYSFI0dlYNRZtyb6DzAnr8ewrHdPafkxNlY4i2kSZiJC3pqsff6DHIPEfA0hijlVJYyxQaJqYkMgexpRd191hR3K11rF/T6WTSfnJcpKsWE6FwrIcmDKRltZWcEttuT8qJ6V3OFj2gQF2mpUtURtZYhlAUEhRRskAiiR2w6gMFywclmEy2TQ+jmdqXYUNqHTphB9pmXZpjJVqirqPpqVANjv19MTdKLzc1G5zWPi5a9n8qtkM4oUWsZDtQ81xyUfuPfFv2rSARxAqWJLhaatJvZvjVdPzjA/2akfJM/Xp/+N8F/aZlmkWECtmck2BQ1UTud+vQb4NQB1W5gsT6FgRY9lkIOckDKHAy8jbhTpIZCHCsCCQR6d8OviKaJsszygRVI4uFUUgRvKNiyk6mVFvfqoIruueA+FcnPuHLE/JpdOmwpvR1INFaI97a9PesH/FmSRspotZLlk0lN/MWn9SvmU9b7it8dzspz7HabEpGLfmc98DSRyZ6ITDWWcaF1KQ7EjytquwReOqcYpo8zEFjXQgVHES6regWOwFgm6Gm+mOU+Esi4z2XaSKfRrX3VkUj+MCoB+71x1XxHlgYc7RViyC0DBWFEUCeg1djv8cc6o/mip3CPYYv8Y8EwLlyDLIZ2P41ipAbTQXoDyxXS9vh0w2jSskUfKiVXXUw0ISpuHyggVpbW5JNm2O4xyfKcdzJvLyzhMvGGvmAGkXYx80IxO2w7Hp0oY65yk5sFNRC7JITzGFwW3m38u12b3FYHqbWgTO4d7MVYfC+SzEDTyNI+pZNOmUMEAJsqTaghlPQet30Grho+S5WBFSMgzcu3RTqRpQNe3R9LEbnrexwhrxvM5YvFl5WSFr8sgRtz1Ya12B/9d8O/C8oRlMssrFXEodzIxNtzEPLUm92uhXlu7N9aNJVd5O7WdoM4hwKWXNyHLQ8tkdGaUyBEZdJ+iNIBLKbA36mvNs0eE5tcU7vlo1kgetbIpt1B2AZdWnULu7GnrgTH8qjzU+hUkgkYEqdepfIAdOkfCq6e6bXc4MeDyGizJYvbEtqdHRQrE7sp8t1RBrVo+20ZmBX5x2IG/lAXtGkLmAaYwsqF5NKDUCDZI0gEKdITVd+bCtNkw+gsWBRQE0sE0j4aFFdeuGz2j5BWiV1BZooY9DLuvmlI1kdSCAaAF4vcT8IZaNsmozkgWQ0WLR/PeUkBfLSkkACr2NdaOOCgi1D1e43AXhbN5nL61y03LDEFyyrIzGtt5PQX0HfFjinH+JhXGaeCQLEzquiiBajV5V9SNmoH1wak8M5UTSLpeRlGyF21C+rWtWNlFVt1PUYWpsgxaSKJnkhVrmsjSBq1EEt5fKgq12tbq8FVbneDqDbCBMlnIphCZZ0SVWoJypDdsABaqVHug/bi9PlctC0sbvKzu2pwoAAYEsFDMPjW4wH4lk4Is0REkxRWVlbUtdAehj7Hbf0w28RyMBy6Zpo3eRwh1aiBbVa6VFWtlfrXp2wx8Z5TvB1gGm7QTDFG6xxU6jWPNzF21bWfm6oX6DpghxPgsKZVZEd6Kx2CVJI1M16wKvz9AtbVZ64FyxkR3X0boEWdu3x+zBluCZccDSUTzHzB+XzbUPq/E6KoUfh183fClAHMPIT2gXLwRuI4qdQXHm1rtq238lULwx5rwvAMgMysjaaA0kqdQSR784FBtzsB2A9ThdEJ03pJFXt327Yux8Ly44UHWScgsHKc5tAcN+L5VaNW1XpsnfpjqqJsjVKUKxPHHHUgGoG9a3v6nRVb+g6YaJvDUB4f8ojkfSu1FlNiOSQN5gNIYm+g7AH4KuXgtVrewNgdzg5kuAZccGeXnThtZLw846Q6vtGYvd1Ghvps2CNsCoEzkgQVCEaJFqQDVrvmLe/Y/N1W/YDDRxLwxEMimYR20LvWpbYAspOvTV7k0F7AfHCnlWHLUWPdG179MMHDvDsR4Msqz5jSWEnJ5vzYYORy9FVqvrsPNvWMFFzrmhtBCrHIIgwkUL3Ei3TVZPzddu1YHeJco0k7PBBPyViHmZSQVRdPN1AVoNDfb7MX8rEdC+U+6NqPphwfhEPJO8gGrq81r9WkEDTrAl0X7x7jB48npmxOZE1CpxuE+ZfrGO2+xH8Xmv5cf6Gxz7PeCygllSUNHFuPI3mpQxogkBd6snsbrHQPYgfm8z/ACo/0NivK4bp2r5SVVIzLfznT8TExMeVL4h+2r/3af8AOL+hsci8TKdUQLOxMYPzjljZY93ZqHTbb4jHXPbSf8HdL+eTb7GxxjiWfbMSRAJRCpEqg2Tvt2G5JqunSsej0fAP1/xI+p8fSde4bKzQZMvy9XOF8snRsMyNtQBrbpQrfthH9puYqWRdQAITyaAS9Kh976Nfn6YfFYsuWJJNz96utOZobADYUNvTv1wHznBsvmeISCY6mjjUpHqrVarqaup00BX8e674hwkDITKcgtIC9lxByef2rbv/AJtsFvajmNDZakVrkI3ANef3l9GHY41+EcqkcXEljPlBO13p+bby2NtvzXXbF/xxkYJsxkosw2mJ5X1GwP35C2empgFv+Ngr/OJM39OC/CueU5wSHTEhys1KWUA6+SRH5gFUjv8AEVZrc1xZI+UqRyqzCVpQ0TIxtnlcbN2tlDWBs+x60B8XeEsuk45IADDSV8rAWQVkC/Xqq7uvhhf8JJKGlVG6IW0rGm5sV0WydqrBMi2GuCrGqjHwSeMzxtzp0VHUgyxRrQc3RZhZKsNiOxA32we8QZiPk5po5InkmQaIlYMxKAHRpU2xNHZb+zCN4yDhmRWCxsWXRoQjy1Rtls9R92LPA+GLBPE2nSGhbzgabO2ogrQuupHr2xwot34hAniKcmcmhMkiqY2JIY6dgbDhaYGiCFNddhjt3PiZ45+fGwjGksWQFr5JLDT5QBoNg0fLsOlrXDpCzykEMWloljfRVJNetAb/ABrvhWzHH4kDxjLqqAuCqqtbjSf0X0G5+zB53GSrFQcalbgbjeVmjeNpiH1EKCOlCiN9IG4Io/X6Y6Hmq5cIBvTmVsWCVOtDoJ63vq37MO1YB+IOHu+TSFXULGgkJYE+6goa123II3AP34ucDd2yGSLG7mFGySfnepJ73f5sO1agPlJ3FSpxfi3KzpJcGgyogUggnSatbskjrt1+3BvwRxUNBmBmZUj1sqLrZVBGk+a2Oo10oE9emE7xQk78QCsrsBJ8yqKCze6aA6ncDr2+GNHigTxzxrLG+oEsqSxBbBICgBWOrvuO9+mAbDr0gRq5NIJjR42zULPl41khkj0okhBLWEe10GOwBZOoPRI6DrhRzXAVZQI3ULRBVtY3LseioRVEfdjzns0EJVokTYO3k8wtA/U9Dvg/Jk8wpiU5actKdKACMm6umAktDpBPmqqN9DhRCgUIxSbswfn8olJboq84qq24slYgpoKf3pJONfF+MGaGo5ZNKLCp8zAagHDFb3ogLgm/hDOzZhQIShiKu/MMdAEjowZkvytsDeAcLzVLFMSWV0DCVmYLWss2x7KCbHbpeKcKL8X0icjHgTTl88dO0jbdfM36Sce4tbeXmvpNk2xoDqzdegFnFxoJ/kwzCZBGyx912La2XVp1BFagNW3Q9R7w3K7xbi2qMCNVXWKau42NA+lgX9Qxn6hDc6uJhNEeckMp+TKSF90csMQB9I2Dv3J+OLOrN7nlHUep5ab/AGVgjwHJ8tdDL5mR3e/XltpTptpB3+LMOwxk5RRVovmAYbDcHocAvTk8mp05a4EBLHmkaxCwI6fMg9f9HG3nZnc8prPfk/8AlwU4qiczoopI/T/FrikY0+H5sNXo7F6os9R8pSiTMg2IiD2+ZH61xuWTNXfKaz1+aH9nBPJcJefVykBC+8bUAbX3N/dg1wXwopiWYiNxIlKhcIQWNB7v6JokV01fDA5MCoPjnUyF/wD5iiTOp1LCRW+8YNep93FjI5p3RiGYMptwp0gg7BqFCw2x+sehw7ReGMuzgLGmzIuoTOWUgB+ZpW11aCFK9Ne4FbYSONRDK5jVAwZNwDYZTt5l90CqNVXQjCkbQwPIjHXUtd5mJ6YapHCarNE7fGrG+H7xHDLmBC8ILBlLDcA01FQQW61+g/HC3wcRzooESmWSgiMmoMe9aSnl/jFqH1kYauCZ2dZeXNEqMh3BFKV93VGdNsNYAIJvob7As7pkPtg4VZB7p74crLw6ZWB1rHKDRsjYnqDVUQep69MHPYd+LzP8qP8AotgRn+Mh8rNoLAmI+VtN+YOAKB60v1nt3wX9h34rM/yo/wBDY6BWB/qJxjeVf951DExMTEMqiz4+gDwRJ6zL2BqldjswINgFdx3vqBjn/E4YwZ0EOXDKH0VCNVhhpNhaFAnoT0w9+0nLyvlU5LaGWZWLagtKA2o2SO232+mEKXO5YzTMM1BcuoJ86h6sNNDXvdEUAPvxViPtkuYe8QvwOeV8tknmAWR5rYDoCVzR23O3TvhO9pPChLPIxdBy01aW6t5F2X1O1d9yMNvh1qymRFaamIqyegzXc9emF32hZpEkzAKqWdVUErem0UE6vommsX3AwjB+ptKMnwyezBayOer4+v8Aiz6jDB7RspG6pzgCqiVvMzKAdRqygJ710O5F7WQvezNgMhniDY39D/0eGvxpmQjxEqWsTqAF1GySBsN7voexo79MEf1zOf05zBc2kAIhUwLIisylrYMkjKrBrDDbewRROx2GK+RniRgY13v4EC7BAAPcH6WrBjLeGuVbmdUr3G5d9lLNpN1R1KQRflv4gZDwqDXbZqMKC9+vlcKvlr6akuCLAAo7kY9JGQDz85IwYzPGs6uYcmUNd35NgCQNXvEjehZq/KNzWPCZ4py+XaGNiYytgjvV2Te5B3ogn1ODSeHmzA/BgsoVQOZGSu/cMCCGO1dfqvvY4bw3MZQkPloneQaVEjXW4NaSneq7bWLGN6uMCv7TaH5lLw3xl+eEk84klLs7bvrZdNkkjy0PrsfUMb894WDMwExOolrCrW+5rU4OxNbjA9fFca2UyWXDafKwvykEnUL72R9gA3wRg8TNLcqZPLgBkVRVEsQQkabWX97evd2JB0nCs+Ek2BUPHkoVcB+KeL82kRnCjaRGNjUp6iyaFjatsNvhxP8AB+TpdNzDfbzHmDzbX6VvR26dMLHEc0z52GCaHLxmA6ZBuIz9J7pRQAseUE7dW2OHWOOJYIFisRjM+UWxAUyArpLiyukg99yQdwQOEgKABBe+TKeSy0ycaSTLDnSfOuY3cKAukK2kkbHzX8T6YdeN8AnzsivPl0TlqVjGpZCNXVr1qA1gfvhtjmWbOVm4q8WZ5wjTmA6KJLHSVrY7V129MHU8PcF/7X+Sv9jEjlgRKUAIhniPs7nlCASOoS9tKkNfcgzVf1AC+gA2xuXw7xcSxzCSHXGSa5YqSwQdfz21gn3e+/wwE/a1wX0zf5K/2MeT4a4L6Zv8hf7GB1tC0LGZeD8YE0kwkhHNCq0Rj1Ium6Ktzg2rc7nY+mwwheLuD/JZTG3Mkml5bPq0C1k5kYRdJIGwNE9NsFD4a4J6Zv8AIX+7wA8VZHLqeXlC3KVIieayIb1zXu2kfV9uG4CS1GLyKALAgxvGM8WWjyqaeZCw0ZhT5tCE6Y2jIryljRP5/ewrSSatI3vqbHqbJv68WeJ5YK5K6QhNAcxHIF99DH/nvivlFXmJqHl1C69NW/r2wDIFeoYYlY9ZPhkzLPOoBjT5Rvv2Dg9q6/HA+RUYQ8y7GXQrW3XVf6sNbsXimLLGBomAKuQapqOg2dXqbwoydYq3qBFJ+Nnb66IP24fkduYpAOJlZKFB5gB0+eIoelVVY9Gf/KT/AM82K8tY8A4VrbzGaFlpZz9GTMA/CZr/AEY25fNMGUGfNAenyh6+qhRr6t8DwcWE6jG1tO6RCy8RzBSIxvK1sQCbayWpQS97nagcLvibJvHGnMQqS71db7J6HDh4ceEZeISsiuJdfmaqAa/Tra1sb3GAnjPNaol5jiV70oY2YKF0jVdswLXpsdD9mK8rtoKhaHmSY0XUDdmBuE8feFYxGx8rDWleWRQwbSW3N2o3FV8cMWV8QPmsxCFRR5/m4o7PLTVzXBc1qdmVT8AvqTSNCOn1/rw2+Hsm6ZmErIgbUK+diY77Hyg2diemJsGMMSx7SjK+kAeYz8VkkjjlJecuIlLBmjEjL84o1EdlJjsjdhr63hk9hv4vM/y0/QcLOVynygzZdJ+YBEp1qymQ++0ilwLChimxFebTeGb2GH5rM/y4/wCicM/ouPpFn9VP951DExMTEMqgPxdp5KliFAcEMULBSAaPlIrfvddjsccp8Q8YWfKwRQ5eQOYi6RFQFUaWp1fUDQ0ObFN5TdG66b4+zyw5dGfmUZkX5v3tw2/UWNvX7xsUTiCIvMCJpeGN0RuYDSqdhpJLEU7ElvU4fiDVYiMrLdGWfBwaTI5JlG0TmSTc7LWaFjUbY3WwJO+PXFFds23LVWQsonLCYsq6IimhIDzNbW/mFBQhuheqt4SXVkeGk9eaT0/iZv0+s4zx3gc0+Zn+T2slAcwOU0Aolbgi7Kny7g6TvthS/GY4/CJY4Somhzy5eNRzC6Q6bHMCxgBy0lWxfWNbEXp6mrPvxsIWkhMraQjyEGyp1LKRsfsb9N4BeGcpIMlxJMwSznUCzEtqHLAuzZO23wqu2N3tcUXl7BI5rg0a/wCke96P/PbB41/Oq4LH8u4Jz+aXdMuFkMiSB2JLMepWv43xNfmNXvAmR4b8hlbNojZgs+kSLbEDZRGOp3sHTvfpscbODTwZBZSIpRYUMykOxovRo6aBsEgXRA69vUGYKlgavWx6H1P+VXf/AER9vXDWye32mAqe7eLWQ8NZsFqM0KhiFCqWtel+VwLI26YMfsJKNWgzczXaSNqAVdrtLCHyg7aRd9LwS+XH1/8ApP6p8YObf98fyZP1T4BszE3DGMCKcnhCVYjpR3l1CvIV8t0V3at9mv8Ai13xb4F4azEscyJPokWSnTQCBobZ7O4ItqIpuo74NzZqWtmP5E/6sxgVl8kkryBc4YpdbqUXUGbyBm8urURdje7oiyer16lypEU2FQQYFycTNxCM8xmdmsSQBY3YlCQUsUGa+4skk7k4d45AYIPnOb+FHzFQrfjRYYLtq7mgOvTCumTGX4jDHXNHkShGrkqY9PuNYut9+n2YZcsT8ngtQPwtiKvpzj11AEG7Fb7AfUG5aJBHgRHbfyYscRikg4lJPHAcyZDJUKhyRWkaqjtq+yt8El8R5ztweb8jM/2MXspOF4k7PG7iOHNSBUJ1Np0nSK3s9KwwHxREsRcIkpUSFuTmZGQFI45K5hXcVINTAeUA7WCMQ5DvLE4imfEud/6om/IzP9jHn9sed/6on/IzH93hwzfivLxpExCSapGWQxTyMiRxsiyShyo1BTIp7AgNR2x5XxWobN3lzoyrOWK5hixjjmaKRwpAFqF11e42u6tcOKJ8R57/AKon/IzH93gX4mz8kkHzsMmXa0JidSNrkCv51D2fN122Fd8dP4nxWSDVzMsvlyvyhgM1JYNhTH+Lo0xrVfTt2wk+0cIZQXVlDQwkhWJ315gdZADVD0GKOm/UEVnPsM59Bllaye224BH3EdfjitmVAkULQoDoAO/wx7zUqq3zeoH+NR/QMamnLEFtz06V3x3L+qZzGfZGKF6zMt9Pn/zK+NmY2EYFbxIx9bt1+6lXGkfuiX/X/wBB8bJvch9TCv5mb+vFXWcLE9PyZVZLxgrjJvHlsQyqZVcb0aqPpvjRE3wxsiO4sd8aab89JccVfx7/ACjgRxU3Gn8t/wCjHgjmnuOI/B/6ZwN4mfm0/lv/AEY8enmH5Ehx/qzTk1BUGh1PUfHDjkeORiaAHLpq1BtSALVMPoqACaU/f27o8OZYA0QAN/dB6n1IwxcCaIZmF6kFOpssCBRuyAlkeoG5xDhTVZ8SrI+mhG7hnGoHzEudnlVQ6aOXoIYGhpsuHG4jJsG9x0wzew8jl5qhQ1pQu6FNQvvhQ4zk0eKQPo1rCZAsRkDWnu3rFctVY2fpatro4bfYX+KzP8tP6JwXt9FyvygG/UW/nOo4mJiYilMWvHUQaKFSaBnXcEgikdgQRuNwB8QSO+E2Thskk8xug6yKuqwosgddI2IvoTgv7bx/g3/XL/RbCzxfh3D/AJNlxlsuTIAAAsT81WrYu2klSGJJJ222sbGnFso+cmyi2+kIeGxlkyeRU5pLRix8rXXzybhb07yg+avdOBHirxZNk8zKcsEdZKGpwShCqoDALRJssAQ1dRvWK3D+FzRtMT88JNKklt1AIf3iOhoUu2xNAHGriOXmzTjKlVijjgQ6z56CNW7KQpattIF22OY1AyeYbk6PEveE+KxT5POc+ZIZJPJuSQSyAalRRqCCulHvZuzjz7U8wkwhbLNzwGLkopai7OwUgbgi6o0fqwsSeB25qIsysCnNLmMgKoJBJUnVeoBdIG5IwZyfBZI5FQPEwaMyFkhEQVOhLADU1MAoWrtvTDvT05PUEUMqldJg7M8XmJV0y8w8yyMrqWBo2FGlQdG+577YvZDi5kUOpSIG/JzINqJH049W9XucWONRMpjC5oQAoTYsBlLbg6mU2pB2Nnqetk6eBZFuSvJkZo/NpIaYA+Y3QUgdb6DA5goQUKh4WJYm5v8Alzf45Py8r/d4w2cb/HJ+Xlf1riyOHTfvn/nJ/wCvHr9jJvV/53MYllEHz5qx5po/tOTP6RipxGGBp4WRzzjy0dYZEDCwNTjRaqVHXtV9NiC03DZvWT+dzX6kOKnFMgqvzhHHcKEyLKhZZSy9WCqLq7Gs3dE4f0/xRWb4YIl0Q55GPN02JC8gd2YNHq1gLpcoAdvpCje4oNPD5A2Vy7Lels1YY35rl2YWSaI9d7Bv1KbFxgfKoZWSPLolg/J001YYawp1ebzbmjsBsaovHC5Ycxl4mXMghc1QLqFttepYwqKoBZRYFAb/AEegrzKRQI7SQEEWPMXp/ES5PijSuswC81bRFa9RX3Q5C0K33sHB6P2t5UfQzn+z5fv1/wCkwtTwTS8Xljhtipcjy6q2Ut5SD0ba/wCvDQnh3O+h/wBmX+7xDlFGW4zazyvtaygscvN0RR/B8vuPT8Z0xF9rOTF1FmvN734Pl9/r+c3xu/a5nPQ/7Mv93jP7XM56H/ZV/u8KhzU/tdyhvVHmzYo3l8udvTeTphX8VcaTPHXl1kAIijVXREIOqY1SEqBZu77nDZ+1zOfH/ZV/u8LPibLtA5WclSUjBbRooP8AKF1aQBdXew3rFHTGn2iswBXeIGcUD3SWG6l9JC3tspPUbjqAdxtjzySoQmtz09P+bx0LLcfhi4WmWbLs8yFSYtBaGWpC5mMguwVO9X2Hu459mzSpVd+h+o/Xhepi9mFQ00Iwavwib/5j+hJj0s4KRgkDTEK+Pnb+rFRJQZDIPdkjmf6iY31L9Yb8xU98FOD5yKEUZ4m2oENRqyaO57sfTbFvVMGVaiMK0TKJmX/kjHh5V/5OCq8bhc1qCAdLZDf1aWP56xjN8XgWirB76hXQEfXqI/TiOUQWJVHcfeMbIJFJ3IA+vBOTiGXraVPXqK2/XjOW49EdVyKhGwYshv6tLE19dY00F5g/Nxf6f9M4G8VYGKP/ADj/ANGPF3icwKoQbBMhB/0zvgXxY6QsZ6rbN8CwXy/WAq38SR2x6OdwMNSPGv5k1JlWoNVqxoH1PoPjg9waMa0dCSuoKwI0shokAizsQDRB7GwNrI+CsyqtC5iRljKM7bGRApvmIl+bbY3vXQYvcQ4okkw0ppJLIGZdDygytJzWTqoGygHrbVsKxF07sr0JRlUMtmVMlmszNlJokKaIUQljswjpwVBHfevqJx0T2F/isz/LT+iccv4RxFYYswGBPNRYlrsWElE7jYUfX6sdR9hf4nM/5xP6JxV1CgY3odxJsTEul+DOoYmJiY8uXxc8cxgwxWgep0Ok/U2/Q74Wlz2nMZmJsxNzDz2jWwVC0N7IPSjQvb7TbB7RGrLJ/nk7j0PrgFNkIUlzbSRhcw/OaK23dNO7AA1RN9d8C4JAF95lAJNxNmhaNI4vNmDzFtnkZWVWFEsw2ZAVA7jbF7wrwwQEKEoBKBM6ubOYjNcuOlvpbVsAo741CCEJGwjhi8yj51G3osbUgsTswrf9GNMiuOUckmVLMkiyP84FCAknzoykAMN2G+oL8MVKSSBE5B7TDryA5wH/ACP2/upQNutX/vxl5B8rvb8QB8f3UoG3Wr/XhWl+X8+Ohly5ibcPOUMZLMzvI0mrZ971WGC4xL8v56UMuXMTWQ85QxnUzO8jSatm31ar1BcU1Iq+cL+KJoufC0nLFGwSQCCsjkt66aBvt64W4uMcvyosrhiX+bWFvfOs7GMt9Lv+bpicczWbjeLWYBI40oya5LDlty05e7LMD37YU87mA7vZZgWIFk2fRj6k9/8A0wjOKqWYPhjl+z/nClMwCezRQD7aMYsfHDAhQ7EyBgNRU5eK67GvQ0aPQ1jlOXmCMvXQG3Cnte5X+N3B+AvDlkRKsUlSZXTqtllPmLRkbqoGrSWWwAfgemAxYw5qFlcoLh7hWXbOq75WJ3jT3maHLqCeulQSSTXbbt649DTII7B5csgiYNqRSqhgFPLbSD5AKIN9LGF7hnjjP5fmBGjAkqxyxsQNOpdNUxAHqNhtgZkeLTo5KSEHdrpTuepGoGr1G6q7xYvQ5N628Sc9Wm3eW/EWRjXLo6xFWLsrMuoKNLMuhka9EtAErZw7eGfCMuVyyxzCMucwsgprGobKbIG9Y5xxjiUsiKruSq+6uyqPqVQFv41eH/Me1WFtBjy8p84LcwIKXuy6WPn9Lr68OdMihV5MnLK9kbCDs9wCaDiXMnzS5SOcSMkqu+ryhLU6StWWvY9sG/kijb9nWv8Alz/o52Fnxv4oTOtA0AdDFrvmIjXq015SWB909R6Yr8IzkceXEfPRGYvLIzRMx5lkIKCjetJD8zSLfy3uZcvTZCNZEpw9QgGm41TLGvvceIrrbz/32JFHG3u8eY99nn/vvTCuJYFeQfLYXuYy38kla3YlXrzUEC6SNJ3oA2ACfOWEbDlCQxlk5TE5R9hylBoiqJ1uhs18yD3U4n9EjmP9UHiN4yq2F/Z1izbAB5yT8ABNgL4hyM8k65aDMtmJWEYElsrbHMEoXcl6AW6Jr4XgZ4WzsfCc3zmWWewY2VISCoIB5qMx0nzWmklTRvbpizx/xbLm848sGWaNGhMYMgZXNJJVlXCrZcrsehG/oeNNL2u8FzqXeDcxwDPLGzPMYwojZ0edlYcwWgKE3rNHY77HGT4PzbPJDKwI0i9UhO7KzppDb8wLGzFSAdIN1qF4fP59jZhjJ1pIbbbUiaENc2tk2rpjbJxXiJDgxp84KenqwFKgbS7AKSu1bEjpipmJFbRIAHmJOWzpy5aN0DUTsT0NFW9QQQaI6Gh6DG79mY/4PF+Sn9jDhwDh2rUMykcYGgKQxJrcNXnO4AWr+rBJuG5TrpbruAwJoaCQLCg386AxK0QlqQSRIbBq5QCOZz39m4/4ND+Sn9jE/ZqP+DQ/kp/Zw3ccyGkL8niDEvJetuiAgRHcr5iLJqwNsCjls1/iIvyh/eYJVYi7E4WAgY8Zj/g0P5Cf2cYHGY/4PD+Sn9nDMMjJ8nLcuHnaq0aj7vr7+n17+mKXyXNf4iP8of3mMFY9xMWEEScbU6TyUtfd7Ab37q0Dv9+DXgjwlPnFmnQ1oB0u2o25BJorfmq6J6Eg3YAPn5Nmv8RH+V//AExv05zy/NDyG1qVhpPQkVNsfiMHoYndhtBLAcCFk8F5tYBmDmtK8jnVrk1AlQwjofT0sOnSwO4xuXw1m4XZ+cJI40SRjzeocEgaWNNtR7gg7WbADg57YiOq6ETvt0/y3qqn/RX0GLByubGqR4dbuFqmmdma1q7c66Un1Ar6sODNfI/tEtVcGGOA8KkfIyuIA/MUgtywoACsQwMa7srEdaHXcdC7eyPh/IXMoST5o23XSd0uqs4F+GvGGWyWUXL5kSQzaSwQwSjqKFa13FirvreDvs0hRTmhGQRcRJBBsmO2OxIu76bYmyM1PfFxqgWvmPOJiYmJJTF/xqRyY7Gr51fLV35W2od8LXGMm65t5AHIMU3mOpgpKnYdaGw2Hwwf8fQCSGJDsDL1BII0xyMKYEEG1AsHv9mOXcQzciCMtJKUgMJYGQgusinUWUHzqCo821WRXfBHFrA37wseY4y23II+8M57ObahmA+mmdXieo1YUGUJEH8/XzE71VY0+HuMJPLSuj6YxqCK4QXmI6A5ijsQOmJmuKQNlY4kjjLroJdZJDrBWWlU3rbl6gKk8u5oEYTeDGfKGafljRqEbLrAKlvnEApH3GkMCB9HfripEUWfEkyFmGnzH4MvysUB+IHb/tSUPqJxCy/K9thyQOm37qQAfVfbCsniFz+EaYwoQxsDmF1m31hvxVqRJpIOmth641ZHxQ0sxcJpCRkOTICSDJYYVF73NZCKXthvIuTem11LPtFnQCMqAHFMprpTt+sdMIWbyx1vy1JFk+XzV6ix1Ub7967dA8cXyrZqWJGADKdL+YNvRkotoVN9YF1QsAjElyEyU0UcKOoYhudGpBuhvGBWld2roCexNozlSBXMqwBgKMRMpATIqurUSNiKJHpv2P77tucNnGOFjQsXzbTmmBCEOWZtxrPlCDcgX9MdxgvluFNzC80ccp6EGdTrCgBWJJJMhoUSeg+GMcZybh0nVgzoC0qlqWyNSqjohDKpLD4gDe8BjJUgjmNbcUYM8L+DZpJ1izAMaEFrDKTQBvSBe9117WcefFXBkys6JG5ZSG96tQrbeu19PqONfE5J5gMzG6JybZXTmI40qL2th0PrR3+rA15HdjJK5eR92c9TsB2+AGPW6ZnyNqvYTzeoVUHzM1TR6yFFXubJodL/AEA4s57hhjjEgZJUsKTGSdLEXRBAP29PjicCRpsxoistR6dhpILb+l4J5gOC+XRJHbWGkTl9dF9KJYAg9RW2CyZH9UBeO8FUUY/dz2gvh2UeVlRRoL+6ZCEB+q9zvtsDvi5luCuZAJbWMOiyPdAAkdD6kHb1xmSdkmheWFo1j3jSmUkaiRvJ1Fmrw5+GuP5csZHhRgAqlGc6r1ppbSxKUgXUG9706YXkzZ1Bsbdv5cNMeJqo7wlwrg+UmzqLLBEdEZ0gHygA2AQDWxrT6Wawb4/m8jAHEU+UhnXT+MohQaF6Qykkjb3h1v4YR/CU2WfiIhmjy7RLFIzM5Z112KIec2SRZIYWO3fDlxjinDIw/wAnzOThmFeZQr0DVgIjDcjb7SceYxOveWUNG28T148K3z2X+1r/AP28bf2fFCs7l/yv+LxiDiyk6Rm1LVdASXXS9n9ce5+Oxps2cQV1vmjrffmfA/cfTDpNXyM9N4hF/u3L/lf8XifthFn8Ny/5X/F41nxNBf7uj/7z+8xB4mgs/h0f/efo5uNOV9Z6HiIb/huW/K/4vEPiIV+7st+Vv/8Ad49Zfjcb7LnIyf8AWfpM2LD56gPwuP73/Tzsab7ysfEQ2/Dst+V/xeLHDvEiCVS+eyum/NbbVW4r5S2/odJo0caBxyMnbOxbGj7+x/nsb8h4hhWVWfPRaep2Ygj0rmn6rr44033nnN+I1Lvpz2Vq9tJIFfD8KH6BjSeP/wDbcv8AlH/xWM5vxTAXcjiENE7UHH6JdvuGPEXiKF6C55GPoOYT+aTfGE6VPgz3+z+4/DoPvP8A4rEHHt/3dD97V93yrGZeOxq1NnFDDsRKCPs13jX+2SEGjnVBPYiX7Ni2NOVPQ47t+7ovvb/xOCHBeOpzEE2eyrRajqRrDdPeEhmcdfo16+uBr+IIQKOcUXuLEu49QSemL/COPZcunOz0BhslkkQgEaRuJGbY3VDf8+OEWJ1RvGjxDwTJ5jKSSLHFI/IcQyEWRsxWmO/vbjAb2M5Z40zSupVhIlg/yThjhzXDmiLwtlnCrqBVkYjSSQbB1bMSR3HbA32ZTIyzBAvk5atoZmWwDdM5LEfX+bphQdvSZe20pKj1FaO+JiYmJ5REb2wSsuSQoxU85RYNHdHvcfDHPuGz5iVnWLLsdaxh9AZgmlGTXSEtrsj6SigBW946T7U+HvNkhoUtolV2CizppgSANzWq/qBwgeCvFEGSnmaWUurqig9wdy3RRdGhdA9PssRdWHYWRf8AiTs1ZNzDHBct8kzFmCVkdVXUMvpCMqeaRrA+cbpSVspJ1Hc+83wZ+JpOsTxpGso8x87My69vKaAGvoSTd3W4xOP+0KGfLsqMkcg8yhmL2QGoeVdO4PXVtfwrGPA3jmPRmDOKOoN5SnQIBsCVtiQfvHW8LOLJoLVCGRNYFytl/ZfIqFObHbDQZPNq0E2VCliguz0HfF+H2dctNMTRqxVUZtIthalr9bA+84YeF+NcrOsboJAshYAuEWtJAs2/QsVUVe7AetbB4uy5VWUSNqMYChV1fOBSDpLA0uoaj2JI30mklsvwxn5fMDp4Mk5rO0kZGsFRp3CgClv61PXbeq2xrT2fx7WsJ2A3WxQINUfU3frYxtn9qOTWYw8uY05j1AR1eorYBe9N/b8MET45yu+znr+83oX+/wCh6X/ux1kyirEwfGeDA7eAVJJ0wbkn3T9L3uhG9d8C+LeD54I5pCUeIhAsUQ0NsQoQGqN3W/S8NZ8dZT+P2Hur3H19v92Fzxf4+gmyk0Ucc6sSFR2VVF6tQYHXdeXr13HxosSZC1VByOgF3BnHMnHw+D3FcaySF7BmGlAW2agALI3+O+FbO5rLZpG5MHychlLM0hIIbVtsu29Y3P4smmkVs1olQAroAVQ1jctQ3O/f49Lxoyuby6Rsmg2zWWUIp0jTpT4gFbs9bJ6m8Xjps2MgpJPxGJxTy54M4HLDmtcTxSRvC2ttRGkaxS3RbVrQfRoi/sJTSTrPIjj5uSiGik0t6AAtpLFXG4r09QMAI+NNDIHyzEAKVIfSwILFiCOlXv63jP7OMa5gDETc/YqBYAAX3SdAA6A192D/AA2UqSRZPaB+ITUN+O8O+I8mjRvGJVMqsrhpXUjzA60VrLXYJIrqwwoZXh0siOwCDRflLWxoampVBoBSCS2kbjcnbHTvC3tFyUGWSOXmCRS5IVAw8zM2xv41vXTCVxCBp+fLBmIwjyPIIWepDY0jTGLtyARse/xwOBs2O0OwvvGZfSem5MDcO4Ms5jDSoC8yx8snzG6o+tMTpsA0euG1vCMchCyzZehIaAd0q+i3yh5bZaJ2s7dca/C0+XyPmzfJmuRQvLmJaMqff0rv279dv3xwdj45lZXpM9ADr1jVltI6qSCXhA6Agb3uNzWEdW+XXaAkeYzAE00xFwdw7wxDAbSTL6mXSdZkYV16GPY+Qnf0OLGa8NJMtNNBRNkAuu6swKgcvysSSCANRFUKAweyjRliFzuU8hKkMkanzJd7oLoMDY294G+g2ryuhz+UBspsIf33TdPe3F9rPTEfrZua3j/Tx+YrReDcmAb5LWNQPNn6bbjTHRrUPX9ONL+z/LlmPPgVQfdHNJAN15i3bSw1VWxv0w4M0ar5s9kwNAUmouo07jy9CVNjftVVihNxvLW/4WnmogjKkqK1b6uVRXcdz0O++CXP1HYGC2PD3MVM74FEUZdZQwGroHPuiyPcFbd+mF2DIrJtqVfTUSL+GOicT8U5N4zGrLM7s2hwrRcvVVHdVB+3sNzucKs3h1FLq+cg0qp8+5LEFRsi3sS2297MaoY9bpM76CM2x7bTzuoxrqBxGx33hPxB4GXJGIRyazNIkZDgbEsCKb0sUTW4PTGjO8BhgzEfKLfOaw4KqSdibAbUOoHQCu2NGZyE08ETPn4nISxHLMQU92lBN+Ygjc1VbnbGcxwbMyU54hA0sfuMJ2bSoDF2LBbVaFE0dRYDuLHavc2+/wDOIQJvYbbfzmCZOGJJpLBdht5SP0Ni0FAkUgKrCOamUaSLib09PhgZ+y0gAAWPbv5v68bcpxNtYaRVYAMCoOmwylTvv2OAXpct7/ONfqcVbfKFchm0y8kcrpzlSaJmUAk+7LvTgeYdQP4vbFnxvxeLOZlJo4WZoTGQJlZDIAwZ1K70pFKCR3P26uE+JIYGjPyVDTo0jGRm90mmVGBCkWT16/DbG/xf4oy+ZzHMTWFCBdTLue/S+xsb4T6GRdiP5cIZsbGwf5Us+OuKx8RMGlGi5ZsmVFY7/Q0oxBXpdkXQ2wAymXZpk5i6YtQEBcAAW6gKo+iwA3Gxob41jisNimY/6H/mxe4jx6J8okShtdKpU9FC9w3e6uq2vvW/UwOxCnYTr5kQEqbmzxZEOXWhtSyglivloq2yv0Pm1j643utsOvsQHzOZ/wA4v9HHJ2zjlFjLsUU2qkmgTdkD7T9+Ox+xvh8keWld1KiRwU1CiQFrVXoTdfVh2dPS6YqTe8Vif1M4YDtOg4mJiY8mejJjFYmJjTSViaRjGJjTSGMeg+7E5Y9B92MYmNNJyx6D7sTlj0H3YmJjTTPLHoPuxjlj0H3YmJjTTPLHoPuxjlj0H3YmJjTVJyx6D7sTlj0H3YmJjTVJyx6D7sTlD0H3YmJjTScoeg+7E5Y9B92JiY00nLHoPuxnlj0H3YxiY00zyx6D7sTlj0H3YmJjTSaB6D7sTQPQfdiYmNNUmgemJpGJiY00zWJWJiY01SViViYmNNJWKWZXMa/m2iCbe8rFvj0IHpiYmOg1OVNCrnLFmCqOwD9a2P5VfYTjeFzFjePTYvY3XcD/AH+uJiYxNwSl95exMTExyH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3318" name="Picture 6" descr="http://www.mercadoactual.es/imgproductos/img340000/Big/placa-base-gigabyte-ga-780t-d3l.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30708" y="3861048"/>
            <a:ext cx="3812431" cy="255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07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Divisiones de </a:t>
            </a:r>
            <a:r>
              <a:rPr lang="es-MX" dirty="0" err="1" smtClean="0"/>
              <a:t>harware</a:t>
            </a:r>
            <a:endParaRPr lang="es-MX" dirty="0"/>
          </a:p>
        </p:txBody>
      </p:sp>
      <p:sp>
        <p:nvSpPr>
          <p:cNvPr id="3" name="2 Marcador de contenido"/>
          <p:cNvSpPr>
            <a:spLocks noGrp="1"/>
          </p:cNvSpPr>
          <p:nvPr>
            <p:ph idx="1"/>
          </p:nvPr>
        </p:nvSpPr>
        <p:spPr/>
        <p:txBody>
          <a:bodyPr/>
          <a:lstStyle/>
          <a:p>
            <a:r>
              <a:rPr lang="es-MX" dirty="0" smtClean="0"/>
              <a:t>Proceso</a:t>
            </a:r>
          </a:p>
          <a:p>
            <a:r>
              <a:rPr lang="es-MX" dirty="0" smtClean="0"/>
              <a:t>Almacenamiento</a:t>
            </a:r>
          </a:p>
          <a:p>
            <a:r>
              <a:rPr lang="es-MX" dirty="0" smtClean="0"/>
              <a:t>Entrada</a:t>
            </a:r>
          </a:p>
          <a:p>
            <a:r>
              <a:rPr lang="es-MX" dirty="0" smtClean="0"/>
              <a:t>Salida</a:t>
            </a:r>
          </a:p>
          <a:p>
            <a:r>
              <a:rPr lang="es-MX" dirty="0" smtClean="0"/>
              <a:t>Mixtos</a:t>
            </a:r>
          </a:p>
          <a:p>
            <a:endParaRPr lang="es-MX" dirty="0" smtClean="0"/>
          </a:p>
        </p:txBody>
      </p:sp>
      <p:pic>
        <p:nvPicPr>
          <p:cNvPr id="14338" name="Picture 2" descr="http://queesel.info/wp-content/uploads/2015/06/Cap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852936"/>
            <a:ext cx="619125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488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Dispositivos de entrada</a:t>
            </a:r>
            <a:endParaRPr lang="es-MX" dirty="0"/>
          </a:p>
        </p:txBody>
      </p:sp>
      <p:sp>
        <p:nvSpPr>
          <p:cNvPr id="3" name="2 Marcador de contenido"/>
          <p:cNvSpPr>
            <a:spLocks noGrp="1"/>
          </p:cNvSpPr>
          <p:nvPr>
            <p:ph idx="1"/>
          </p:nvPr>
        </p:nvSpPr>
        <p:spPr/>
        <p:txBody>
          <a:bodyPr/>
          <a:lstStyle/>
          <a:p>
            <a:r>
              <a:rPr lang="es-MX" dirty="0"/>
              <a:t>es un periférico  que tiene por objeto reunir y traducir la entrada en una forma que pueda procesar la máquina.</a:t>
            </a:r>
          </a:p>
        </p:txBody>
      </p:sp>
      <p:pic>
        <p:nvPicPr>
          <p:cNvPr id="15362" name="Picture 2" descr="http://definicionde.hugex.net/wp-content/uploads/2015/07/entrada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140968"/>
            <a:ext cx="4680520" cy="321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725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Chipset</a:t>
            </a:r>
            <a:br>
              <a:rPr lang="es-MX" dirty="0" smtClean="0"/>
            </a:br>
            <a:endParaRPr lang="es-MX" dirty="0"/>
          </a:p>
        </p:txBody>
      </p:sp>
      <p:sp>
        <p:nvSpPr>
          <p:cNvPr id="3" name="2 Marcador de contenido"/>
          <p:cNvSpPr>
            <a:spLocks noGrp="1"/>
          </p:cNvSpPr>
          <p:nvPr>
            <p:ph idx="1"/>
          </p:nvPr>
        </p:nvSpPr>
        <p:spPr/>
        <p:txBody>
          <a:bodyPr/>
          <a:lstStyle/>
          <a:p>
            <a:r>
              <a:rPr lang="es-MX" dirty="0"/>
              <a:t>El </a:t>
            </a:r>
            <a:r>
              <a:rPr lang="es-MX" b="1" dirty="0"/>
              <a:t>chipset</a:t>
            </a:r>
            <a:r>
              <a:rPr lang="es-MX" dirty="0"/>
              <a:t> es el conjunto de chips que se encarga de controlar algunas funciones concretas del ordenador, como la forma en que interacciona el microprocesador con la memoria o la caché, o el control de los puertos y slots ISA, PCI, AGP, USB...</a:t>
            </a:r>
          </a:p>
        </p:txBody>
      </p:sp>
      <p:sp>
        <p:nvSpPr>
          <p:cNvPr id="4" name="AutoShape 2" descr="data:image/jpeg;base64,/9j/4AAQSkZJRgABAQAAAQABAAD/2wCEAAkGBxMSEhUTEhMWFhUXGBoXFhgYFhsdGRoeFxcYGBgXGhkaHygjGRsnGx0YIzEhJSorLi4uGB8zODMtNygtLisBCgoKDg0OGhAQGzUiHyUtLS8vMC0tLS0rLTMvLS0tLS0tLS0tLS0tLSstLS0tLS0tKy0tLS0tLS0tLS0tLS0tLf/AABEIAMABBwMBIgACEQEDEQH/xAAcAAABBQEBAQAAAAAAAAAAAAAAAwQFBgcCAQj/xABBEAACAQIDBAgDBwIFAwUBAAABAgMAEQQSIQUGMVETIkFhcYGRoQcywTNCUmJykrEU0SOCorLwFUPhJDRjk8IW/8QAGQEBAAMBAQAAAAAAAAAAAAAAAAECAwQF/8QAMBEAAgIBAgMGBQQDAQAAAAAAAAECEQMSIQQxQRMyYXGx8EJRgaHBFJHR4QUiUkP/2gAMAwEAAhEDEQA/ANxooooAooooAooooAooooAooooAooooAooooAooooAooooAoptisdHHrJIq/qYCoXF76YVODFz+RT/JsPeobSM55YQ7zosdeXrPNo/E5F0RFHe73P7V/vVX2l8TJ3+VyByRQvu1zUajF8XD4U39P5o2l5AouSAOZ0FMo9t4dpBEsyFzwAN+AvxGlYBPvTJI4MlytxclizWvra+l7d1S8e14OnAwryGwDKzqAcym+gFtLWPDnUOTM58VkS1aVXnubxRUfsLaQxEKyjtFmHJhow9fpUhVztjJSVoKKKKEhRRRQBRRRQBRRRQBRRRQBRRRQBRRRQBRRRQBRRSOIxKILuyqObED+aC6FqKgcXvdhI/+7nPJAW9+HvUFjviMi/ZxebsB7Leo1IwlxOKPxftv6F6vQWrJMd8Q8Q3ysF/Qn1a9V3HbxTy/MzN+pifbhUX4GT4v/mL+uxtmL2/hovnmS/IG59Fuagsdv9h0+RXbvNlH+rX2rI8OJ5iQl9ONtANCdT5Gu/8AoMrBjcMwGYLrdtQDlJ4kXBt21Fu6I155q1sv3LrtD4nN9wIvgC59dBVa2hv3iJOMkhHK4UeicarBFd4YLnXP8mYZrcri/tepoxcXLvSb+v8AArPtmVjcEDvHH1NMpp3b5mJ8Sau+19mYfrxXjXMt4jcAq41QH8rKcp7xeqPloki7wxxvZCOWnGz8EZpFQG1+J5f3PdSZFT26+Ow8QcThryFVvbRVFyTcG4N7ajsA76ktCm9xtt/YH9OqsHvc2ZSRmBIuLDt0BvpppzqFikKsGHEG4qQ2xjTNIzXYrfqhjcjgCfE2qPIqF4kz0tuuRrXw528A4UnqTcPyuNPfh6VqIr5r3dxmVshNg2qnkRy/52Ct93X2t/UwK5+cdVx3jt8xr51EdtivCS0t4n5ryJiiiirneFFFFAFFFFAFFFFAFFeMbVDYrenCR8ZlY8k63+29LKynGO8nRNV5eqXjviHEoJSJiB2uQo9r1VtofFKQ3yFV/Qlz6ube1V1IwfF4/h38ka7mpli9sQRfaTIp5Fhf041hWP30xEvF3P6nNv2rYVFPtSRvvW/Tp78aWzN8TN92Neb/AINvx2/WFT5c7+AsPViKr2O+JR1EaIviS59BYVneytnPiCSWsi2zuxuBmIAAvxOt7cgfCn8GyoSwQyHMwIQgg9bitwOK6G+vbUN9Gwo55q728NiVxu/OJk/7jgclso9tahZtpO5uTrzNyfU0wxETRuyMLMpIPl9KFNTpRzvGn3t/PcXeZjxJ9a4tXgNdCrFkkuRzauStK2otQmx/h9pquH6EB1YtmZksM1j1b3PYL9nYKj8PjJEkEga7Le1xca9xr3JRkqGk3ZftZVSY2muzFjxJJNhYa68KTKU86OuTHUlLGji/HXx14aDj3VwVp4Y6TZKE2NGWuCtP4cI8htGjOeSqWPooNSJ3Qxts39M/gbBvJCcx9KglJvkVy1eEVJYbZzGXJICmW5kzCxQL81w1rHgAD2kVLDZsSsyMoA1F73Yef4he9h2iqylRrjwyyXRVhpqOI4Vpfw+3gEciljZJOpJ3EcG9fYms8xuFaJ2jbipt48iO4ix86dbFxWR8p+V9D49h+lJfM5sqaqS5o+l6Kr25W1+ngsxvJHZW7x91vMe4NWGrJ2ejjmpxUl1CiiipLhRRRQBRRRQHEwupHcf4rGsXGIpflBAN8rcDzU2762c1mm/mA6OfMB1ZBcfqHzD6+dY5U7TOXi8WvHa5rdGcb0bUEkhRFVFvqq/LfkO4fzUfgMA8uosEDKrO3ygubAd546DlSu8OFySZhwfXz7R9fOmseOkCdHmPR5s+TszWtm8auuWxhh0uKZKYvd6ZAzLaRVBYldCFHFiD9L1Fg1Obs7wrBIWlDOCjIQLEWNiuhPMEHss1Qc8oZ2ZVCAkkKOCgnRRflUxutzXIo/CSmC2y8cTQ5VZC2azAmxIA7COQ89aarMQcwJB4ixOnhy0NNFNKBqmiup1VjoyEm5JJ5k3Pqa7VqbK1KK1Cg5VqUU02RqXj1NhqeXb6VJAsK7AqQwW7mKkF1gcL+JxkX1e1dyYHDQm2Ix+GQjikbGaT9qcPWhZY5PkiOAr0iu5t5NmRGyR4rEnmxWKM+l3plL8Q5V/9thcLAOxujMkn73P0oaLh5PmSuE2TNL9nDI/eENvW1qcYnYfRW/qcRhsP3SzLn8kW5NUbam9WNxH22LmI/CJCiftSy+1Q6kHUWPM/3oarh49WaFidpbLi4z4jEtygjVF/fKeHeBTHEb7Qpphtnwjk2ILTH9t1UH1qsbOjhZrSuy8iALeZ4j0q04TYuHAzBQ45k5h/aquVGWXNiw7OLI/F777QmGRZ2jXhkw6iMeXRjN71ATSyZ7uzlx2szFx5tqKvUeJhUhFZAToFBH8CoLezA6iZRxsr/wD5P09KhTt0VxcbryKLjV8ic3c2m+NiZJDnxeGAlgkYBnljX54mLX6Rk+Zb6+hrrG7RQKtusSMw69yo7Fa2mc/M3e1qpWytoyYaaOeI9eNgy8jbip7iLg9xNXHePCx5kngH+BiF6WL8t/tIj3o1xbwqZR1KjqlJ43riR+0sUsoU2IcAhj2Efd7yRqPC3KmGWlSK5tRKlRyylqbbLxuPt/opFkJ0+SUdx+95aHyNbQrAjSvmnZuJ6Nxf5To30PkfrW2bg7X6WLomPXj4d6dnpw9KhbOivDS7Obxvk91+UWyiiirnoBRRRQBRRRQBUHvhsr+owzqo669dPFezzFxU5RUNWqB8+7Ww3TQmw1HWXxHEfyKpymtY3v2b/T4pgBZJP8RO78a+R18LVm23cJ0cpt8rdYfUetZQ+TPLjHssjx9OaHuxd33nscwVT28T+W4vwJ/g1FSIVYqwsVJUjkQbEetTW52KPSiNmGT5iCbZrMLqGFrEi/vXu/McYxbtG6urgMcrA5T8pU27dAfOrqzpklpTRCA0vh4mdgqKWY6BVBJPgBqabA1Z9n418LsufE4fSd8QmHaQfNFGY85Kn7uZurccxyqxWMdTo9h3Oxds0qLAn4p5EjHoxv7V4cJs+L7faKufw4aNpPSQ2WqPPKznM7M7c3YsfViTXFSdCwxRdG3n2fF9jgZZiODYmaw/+uLT1NNpfiFjACIRBhl7BBCqnzZsxNTG5nwtfHQR4lsSscb5rKqFn6rFTqSANR31V97d2Jtnz9FMLg3Mcg+V1HaORFxcdnmDQ0UYrkiO2htWec3nnlkJ/HIzeQUm3oKaLa2lrd3CtN+Bu140xMmGkVLyjNExUZsyA50DcbFRe35Dzq7b4fDPCYwloSMPiCM11AyNzLR6fuW3EXvQsZPuNuPLtPpCkixJGVDMylrlrmyqCLkAX1I4in+wd04E2s2z9oZyNREysUDmwZCba2ZbjQizC1alu1g12JstmxJF480sxXW5ZrALcC+mVR4VA/GjY2eGHaWHPXhK3Ze1GYNHJ/lex8GNCBxvPLsvYvRgbN6RpAcrBEb5bXDSSG4PDnTXZG8ex9rN/Tz4NYZG0jLKgzE9iSx2IbkDa/ZepTbEK7c2MJEA6bL0iDtWWPR4/A9ZfBgawKLOWURhukLDIAOvmv1QBxzXtQFs+Im5LbNlBUl8PIT0bHiCNTG3Nrag9oB5VDYHZbPh5HF7g3UA8Qo62naf7Vt/xUjDbHYz2EgETeEl1Bt36sPAmsq3WxmeLIeKe6ngfW4qsnSObi8k4Y9UfmiooxFiNCDcHw1FXnCTLiYNeDDK3ce331rxdkwJd+jHaxJ1t2nQ8BVR/wCpOJGkQlbngOFuwW4cLVXvcjmk1xfc2cer9BHFQGN2RuKm3/n0186t25GIGIik2c5GYkzYQnslUEyReDoPUd9VjaWP6YqzKA4FiRwYdmnYab4bEPG6yRtldGDKw7CpuD61dHfG5Qqa3LEy1xap/eAJOseOiFkxF86j/tzLpKnmesOYJqDIocUk4umJkVbNz9tNE6ONSmjD8SnQ/wDOYFVYilcHPkcN2cD4HjUSVmWSLkrXNcj6Tw8wdQym6sAQe48KVqk/DvbGZDh2OqjNH3qeI8jr591XapTtHoYcqyQUkFFFFSahRRRQBRRRQFa392V0+GLKLvF117wPnXzH8Csc3gw3Sw5l4r1h4feHp/FfQ7Csb3h2b/TYmSK3UPXj/S3Z5G48qymqdnHxkHpWRc4+nUykSGuhIac7ZwXQyso+U9ZfA9nkbjyq0btbFw00fAl3XJ+IqzD5wB8pBHovfVrQxrWrRUBKatG484labAytaPGRmNT+GVetC/7rjvuKrE8RRmRuKsVPipIPjqDXsMhRldTZlIZTyKm4PqBUhOnY1mhZGZHFmVirDkykhh5EEeVcVbfiFAJHhx8YsmMjDsB92ZOrMvqAfWqlVjsTs334dyN//PgoxVgmJysOIIklsR4U13X3jwu3sK2DxiqMQqhmA0JtoJoj2HmOy9tQakPg+4Oxo8wzKGxAI5jpZLiqnN8X4ohkwOz1Rebsqf6IwQf3UBTd4th4nY+LRr3KtngltZXy699j2MveezU67vqh2hsyPHYNmWaIDEQspIYdk0dx22DC3NBeoNPiDs7aGBeLag6N9Lqqu1zfqyRFQSCLcOztuDrWd0viINmRTYaOM4qLpC0DMeisG+bOtmI11sO0twvQEbt/4hYnG4MYWcIeurNIuhcJqoZRpe+U3FuHCtF+EW10xuAkwM/WMKmMg/eicEL6ar5CsQxMgZ2ZUEakkhAbhQTcKCewcK4BNjqbHQ9/cedCTTvh/vCmx8XisFipf8AMSsguwzKBYgKD88dr2GhW1Ss/xL2XhmZsHgi8jEsXEaxXLEkks3X1PdWNxpfRRc8gPoKkMPsSd+EZA5sQP/PtSykpxh3nRK75b7YnaLAS2SJTdIk4A8MxJ1ZuOungO2AwmKeJsyGxtbyPjU5BusfvyAdyi/uT9KkoN3oF4qWP5if4FhVHNHJk47AlXP34lSmxkkhszsx5XP8AA/tTiDY078IyBzbQe9XvB4E5SYozlAuxRdABxJIGlP8AZWyjOQOliS7ZRnezEm1gFtc8ajX8kc/6+T2xwr39CjQbrMfnkA7gLn1NqkoN3YF4gufzH6C1WDaGGWNyivny6MchSzAkFbMb6c6bVRyZyZOLzN03Xl/Q92LhI5I5MEQESaxjIFgkq6o3gflPcRVEngZGKOCrKSrA8QQbEetW6/LTvr3fTCdMiY5Bq/8Ah4gDskUAK9uTrr4jvq8H0N+FyuS0vmilkV5alitcEVc6iz7nbXaNlsevGcy969q+5HnW97PxizRpInysAR/Y94r5gws5Rg69nuO0Vs3w320D/gE9V+vH426y/XyNV5Mrhl2eWukvX+zQaKKKueiFFFFAFFFFAFU/4k7K6SATqOvCbnvQ/MPLj5GrhXEsYYFWFwQQRzB0IqJK1QavZnzpvPhOkiEi8U1/ynj9D5VHbobbjwkhd1c8MpXiLHUWJANxVw2ls84eeXDNqFJy3+8jcPbT1rOto4QwysnYD1e8HgfSs4PoebhvFN4/ly8h1t/HpiMQ80cZjDm5UkE3tYnQAC/G3jTEGkxT3D7Plf5Yye3lw8aubbssO76f1eBxWBteSP8A9XhueaMZZYx+pP5NUsGpnYG1WwuIixC8Y2DWHavBl81JHnUtvVuky4tzBl/p5bTQsTpkl6wAHHQ3HkKmzWGWMY/7Ohhs3fTG4fDLhcPN0UQLHqopY52LMCzA6XPZaq/Vmw+6w+/IT3KLe5/tUlBsSBP+2CebEn+dKq5oxn/kMUeW5SY0LGygk8gL/wAVIQbCnb7mUc2IHtx9qv8AgNmSyC0MTMBxyroO6/CuJMOUfJIChBGbMDcX7beGtVc2c0/8hkq4xpePtFVw+6va8nkq/U/2qRg2DAuuTMebEn24VcsPu7IuJ6N43kiDDM6iylSLhgx04EHj2Gm8aDB4vLKAyo2VrjRkYfMP8pv41DcuphPLxD78qV18iN2fs9nOSGO545UFtOelOsZseeJc7pZb2JDK1ieAbKTlPjTzXA4z8SKf3xOPe6+4pXa2Jiw/S4fDxjI4UNJnz5l+ZQBoF4950qK+ZjojpblzXtdPyJ7F2UksTSFXlYPl6JHVCBlBzszfdvpoKT23svogsiI6IdCGKNkb8OdTY6a6gGmWAxgjzBo0kVxZlccjcEMNVPhS2L2pmj6KOJIY8wYqlyWI0BZmuT7U2oaseiuvvw/P0LLLIcVDHKFnluOjeKOUJGrINS2mgYWNuFVHGYZ4nytYMNeqyta/DrKbXFJxlj1FzG/3Rc3/AMo4mpTDbsYlhfoujX8UhCAeuvtTmTJyy8k2/fh+RDbONWZ1kAIdkHS8i40LDxFqj6lpMHg4vt8chP4YEMh8M3AedNpd4MFH9jhGlP4p5LD9iaGp0Nl/02STuW3vwGcaljZQSeQFz6CpbG4RsPs/FGcZOn6NIkbRmZXzFsvEZRr/AMFROJ34xZGWJkgX8MMar7kE+lV3GYuSVs0js7c2Yk+GvZV1CtzoxcPHG9V2xswqR2DJEr/4gF+Kkk8QLi3YOHnccqjjRDKUZWFiVIbXhob61ZqzphLS7JnfXZxjlWS1hOvSW0IDX62o0N9G/wA1c7q7RZGCg2ZTnQ941I+vrSe2t4XxEaxGNFRTcWuWvqOJ4Cx4W5VCxyFWDDiDcVDVormip2kfTexdoriIVlXtGo5EaEetP6zH4b7eAYRk9Sbh3ONLedreIFaaKRdo6eHy9pC3z5M9oooqxuFFFFAFFFFAUP4obLuiYpBrGcr96MdD5H/dWT714PMiyrxXQ/pPA+RP+o19G47CrLG8bi6upU+BFqw/E4ExvLhZeKFkPep4HzBFZSVOzi4yNVlXTn5Gf4HEdG6tyOt+FjoR6Xq7LvTgodY4HlccGY2AI/V5dlUjFYfo5GRr9VrG3G1+I8RrVyj3egkwz9Ct5MmdW426MXIzDQBhfj2sKvdGmNtr/Uppa5J56/WtF3cxX9Vs3KTeXBtbvMMhuP2sCPAVmymrJuDtcYbGJn+ylBgmHZlk0v5NY+tGrMpxU4uL6k/RTnaODaGV4m4o1vEfdPmLGm1YHiNNOmWFUbE4WGOBhniziSLMFzZmzLIASA3fypDb0eWOESy55xmVxmDBEB6i5gOPHtPGoZELGwBY8gLn0FSuG3axLC/RZF5yEIB+7UVbmbpymqUbdJft4Ce0dp9NBDG2bNGGQ69Vlv1NL/MBpem+Px7TZM4F0QICBqQOF+ZHCnE8GCh+3x8ZI4pADKfC40HnTKXerAR/Y4SSY/inkCjxyJe/hVtLZp+nyy7239eQM7yEAlnIAVRqSAOCgD+KkcNu1imF+iyL+KQhAPHNr7VBYn4gYsjLD0WHXlDGoP7muf4qv43aMsxvNI8h/Oxb+TpU6PmarhI/E2/f1L3LhcHD9vjkJ/BApkPhmGg86bS7yYGP7HCPMfxTyWH7E0NUYPXQerKKRtHFCPJfn1LbiN+sWRliMeHXlDGF9zc1BYzHSSm8sjyH87E/zTAPXuepNLYvnozUhnoz0IFSa4JrjNSuHw7yXCKWtqbdnZqezWhKViRNKYPCPK2VBc2LHsACi5JPYKcTbImVGkKgqpAaxuRmvZiB2aceymEeIZcwVmXMMrWJFxyNuIpdk1T3Jpd3C6oYZFcsBoRbU62BufU24VB4mEozIwsykqRyINjTrZ+0+ikVyL5WVgBYAZWBta1iLXFu+u95drDFTtKsYQEAD8Rt2sRxP0Aqsb6mk9Hwi+7eOyPkva5up5MP+eorf92tqjEwK/3h1XHJhx8jx86+ctkYZncFQSQeqACSTx0A41qG5W1Gw04SUFBJZXVhbKx+VrHhx9D3VF0zmjk7PNfR7PzNTorwUVoeme0UUUAUUUUB4azn4obLyPHi1GmkUvuUY+49K0emW2dnriIZIW4OpW/I9hHgbHyqJK0RKKkmnyZ8574YL5Zh+lreqn6elKbmb0RYNHEiSMSW+W1mUgdU5jYWIPZ21LyYQlZMPKLMhaNu62lx6aeFZ9PEUZkbipIPlp6VSD6HnYHKDeN816CuJkVncopVSxKqdSoJJC37hp5Vxek717erGxeNlb7oY1ix0LTZAFSaNgswUcFa+jgd/vT2TfPARj/BwUsrc8RKAP2x3vVF2YiNKqyXynkQPC5PAVZd6Nhxx4dJYBpG2SQ2+bpNVN+DEG407COVRtY7JSudIWxPxHxhGWHocMvKGIAj/M1/Wq7jtpzTm80skh/O5b2NR4NdA1YjwF1aug1IA0rAuZgtwLm1zwoQKBq9DVM7R3bMWH6YPmIYZgOGRtAwFr6G19fvVABqhOyZRcXTFw1e5qQDV7mqSotmr3PTfNRnoBxnoz03z0Z6EjjPVmh23DHhUSJiji7OMtyzEFTduVrW8RpVZgwkr/LGx77aep0qQg2BKfmKqPG59qhtdSvbRxu7FsJvJIjFiqvdSuVicuuh0Fr6EjzqFLVPJsWFfnkJ7rge2ppdDh0+WME8yL+7VRSilSDyzyd2Lf0pFdigd/lRj4A09h2FM3EKvidfQXqXbabdigUQCeY2RXfuRSf9tVeR9C6wZ5c6j92LYDBdDlYSEMhBBFhqO3WpGbGGVszuXY2FzyHAacKX2fuLjZbEx5Bzka3sLn2q1bN+HOWxlm8kX6t/as5dq+6jSPA4/wD0k39kWzdnENJhYmc3YrYnnYkX8TainezsIsMaxreyiwvx86K6o3Ss6aS2Q5oooqQFFFFAFFFFAZd8S9m9DiExSiyS/wCHJ+scD5qP9JrMN8cDZlmA0bqt4gGx8x/FfRW9GyBisNJCeLC6Hkw1U+vsTWIzYfpoXifRxdTfiGXhfzH81lLaVnDxcdEo5V5MoANe3rl1IJB0I0I7xxryrlhS9XWHeiF8C2E6GaRnUCwsVD2FnBuTfMAbAVUtlZelXOAVOmveNPerx0RCtcgDo+nyqNLXyg2HVB/iqSnTqjoxY9Su6KRNgpUUO6Mqk5bnTUdluI8662dgpJ5FiiXM7myj6k9gA1Jq4bYiTocUmpyRRSi9rjOVOawvbUgeZqs7u7cbCSM6qGzLlIJt2g3BsbHT3q0W3zM5wjGVJ7E0u6iJbpptNCclhobE2zcSB7iofbmy2wsuQtmUjPG40zKeDdx5im+M2o8hNgEX8Kk297n6UliMbLMRnd5CBZbktYcgOzyor3sibhWxe93dp4ZsJImJnQNIhQlvtV1NgLXZr6H1qhX/AODh5U7w+xp34RkDm3VHodakoN124ySKo7hf3NqWkYzzw6sgw1APZVkTZmEj+Zi58b+y6U4THRJ9nEB32A/jWquZVSnLuQb+3qV7D7Nmf5Y2tzIsPU2qRg3akOrsqjuuT9BTyXakh7QvgPqaXweycXiPs4ZZL9uU5f3HQetRqZouHzS5tR+41TY+HT53LHlf6L/enMc8Mf2cQ8bD+TrVkwHwzxj26QxxDvbM3otx71ZcB8LIF+2mkfuUBB9T700yZouDh8cm/T7GaSbTc8LD/nfXWHwuJn+zSWT9KsR7C1bds/dHBQ/Jh0JHa4zn1a9TSoALAADuqVjNoYscO7FGLYD4dY6TVlSIfnfX0UE1Zdn/AArjH22IZu6NQo9WzVo1qKsoI11Mr2A3JwMXCBXPOTr+zae1TsMCoLKoUcgAB6ClKKskkVCiiipAUUUUAUUUUAUUUUAUUUUB4RWTb/7M/psaJVFo8QLnukHzeuh82rWqgN99jf1eEkQDrr14/wBSg2HmLjzqslaKzgpxcX1Pnfe/A5JRIPlfj+ocfUa+tQFaNkE0a5lVirA5XGhKnVW5Ai486jtobv4cvn0gX8CuSPJpCT5Wqikq3PMx5lBaJ81sUwGpiTbk8oVVHCEwHKC2ZCbm4NxfjqLVKImBi4LnPfdv92ldvt+wtHGFHf8A2FqavA2U8su5B/XYi02VjJfmzDqhOu1uqvyqRxIHYDTyLdUDWWYAdwt7t/auW2rNIcoY3PBUGp8ANaldn7m7QxBBXDyWP3pOqP8AWQT5CltllgzS70kvLf1GaYPBR/8AyHvJb+LClv8Aq6LpFEB6D2H96t2zvhHO1jNPGg7Qilz6nKP5q07O+F2BjsZOkmP5nsP2pb3ppbLrg8fxNy82ZDJtaVtMwHctPsDu3jsRqmHlYfiYFV9XIFbzs7YmGg+xgjTvVBf140/tU6DohCEO6qMd2f8ACzFNYyyRxDkLu3oLD3qz7P8AhZhE1leWU8r5F9F196vlFW0ovbInZ+7WEg+yw8akfeygt+43NSoFe0VYgKKKKAKKKKAKKKKAKKKKAKKKKAKKKKAKKKKAKKKKAKKKKAKKKKAwv4lbEmw+LIw6yFJ7yKIwx1J662XXQm/+YVE7O+H20Zzf+nKA/elYL7XLe1fRNq9qulCldmQbN+DjmxxGKVfyxoSf3sQP9Jq17N+GGz4rFo2lPORyR+1bL6irpRU0gNMDs2GEWhiSMfkUD+KdWr2ipAUUUUAUUUUAUUUUAUUUUAUUUUAUUUUAUUUUAUUUUAUUUUAUUU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MSEhUTEhMWFhUXGBoXFhgYFhsdGRoeFxcYGBgXGhkaHygjGRsnGx0YIzEhJSorLi4uGB8zODMtNygtLisBCgoKDg0OGhAQGzUiHyUtLS8vMC0tLS0rLTMvLS0tLS0tLS0tLS0tLSstLS0tLS0tKy0tLS0tLS0tLS0tLS0tLf/AABEIAMABBwMBIgACEQEDEQH/xAAcAAABBQEBAQAAAAAAAAAAAAAAAwQFBgcCAQj/xABBEAACAQIDBAgDBwIFAwUBAAABAgMAEQQSIQUGMVETIkFhcYGRoQcywTNCUmJykrEU0SOCorLwFUPhJDRjk8IW/8QAGQEBAAMBAQAAAAAAAAAAAAAAAAECAwQF/8QAMBEAAgIBAgMGBQQDAQAAAAAAAAECEQMSIQQxQRMyYXGx8EJRgaHBFJHR4QUiUkP/2gAMAwEAAhEDEQA/ANxooooAooooAooooAooooAooooAooooAooooAooooAooooAoptisdHHrJIq/qYCoXF76YVODFz+RT/JsPeobSM55YQ7zosdeXrPNo/E5F0RFHe73P7V/vVX2l8TJ3+VyByRQvu1zUajF8XD4U39P5o2l5AouSAOZ0FMo9t4dpBEsyFzwAN+AvxGlYBPvTJI4MlytxclizWvra+l7d1S8e14OnAwryGwDKzqAcym+gFtLWPDnUOTM58VkS1aVXnubxRUfsLaQxEKyjtFmHJhow9fpUhVztjJSVoKKKKEhRRRQBRRRQBRRRQBRRRQBRRRQBRRRQBRRRQBRRSOIxKILuyqObED+aC6FqKgcXvdhI/+7nPJAW9+HvUFjviMi/ZxebsB7Leo1IwlxOKPxftv6F6vQWrJMd8Q8Q3ysF/Qn1a9V3HbxTy/MzN+pifbhUX4GT4v/mL+uxtmL2/hovnmS/IG59Fuagsdv9h0+RXbvNlH+rX2rI8OJ5iQl9ONtANCdT5Gu/8AoMrBjcMwGYLrdtQDlJ4kXBt21Fu6I155q1sv3LrtD4nN9wIvgC59dBVa2hv3iJOMkhHK4UeicarBFd4YLnXP8mYZrcri/tepoxcXLvSb+v8AArPtmVjcEDvHH1NMpp3b5mJ8Sau+19mYfrxXjXMt4jcAq41QH8rKcp7xeqPloki7wxxvZCOWnGz8EZpFQG1+J5f3PdSZFT26+Ow8QcThryFVvbRVFyTcG4N7ajsA76ktCm9xtt/YH9OqsHvc2ZSRmBIuLDt0BvpppzqFikKsGHEG4qQ2xjTNIzXYrfqhjcjgCfE2qPIqF4kz0tuuRrXw528A4UnqTcPyuNPfh6VqIr5r3dxmVshNg2qnkRy/52Ct93X2t/UwK5+cdVx3jt8xr51EdtivCS0t4n5ryJiiiirneFFFFAFFFFAFFFFAFFeMbVDYrenCR8ZlY8k63+29LKynGO8nRNV5eqXjviHEoJSJiB2uQo9r1VtofFKQ3yFV/Qlz6ube1V1IwfF4/h38ka7mpli9sQRfaTIp5Fhf041hWP30xEvF3P6nNv2rYVFPtSRvvW/Tp78aWzN8TN92Neb/AINvx2/WFT5c7+AsPViKr2O+JR1EaIviS59BYVneytnPiCSWsi2zuxuBmIAAvxOt7cgfCn8GyoSwQyHMwIQgg9bitwOK6G+vbUN9Gwo55q728NiVxu/OJk/7jgclso9tahZtpO5uTrzNyfU0wxETRuyMLMpIPl9KFNTpRzvGn3t/PcXeZjxJ9a4tXgNdCrFkkuRzauStK2otQmx/h9pquH6EB1YtmZksM1j1b3PYL9nYKj8PjJEkEga7Le1xca9xr3JRkqGk3ZftZVSY2muzFjxJJNhYa68KTKU86OuTHUlLGji/HXx14aDj3VwVp4Y6TZKE2NGWuCtP4cI8htGjOeSqWPooNSJ3Qxts39M/gbBvJCcx9KglJvkVy1eEVJYbZzGXJICmW5kzCxQL81w1rHgAD2kVLDZsSsyMoA1F73Yef4he9h2iqylRrjwyyXRVhpqOI4Vpfw+3gEciljZJOpJ3EcG9fYms8xuFaJ2jbipt48iO4ix86dbFxWR8p+V9D49h+lJfM5sqaqS5o+l6Kr25W1+ngsxvJHZW7x91vMe4NWGrJ2ejjmpxUl1CiiipLhRRRQBRRRQHEwupHcf4rGsXGIpflBAN8rcDzU2762c1mm/mA6OfMB1ZBcfqHzD6+dY5U7TOXi8WvHa5rdGcb0bUEkhRFVFvqq/LfkO4fzUfgMA8uosEDKrO3ygubAd546DlSu8OFySZhwfXz7R9fOmseOkCdHmPR5s+TszWtm8auuWxhh0uKZKYvd6ZAzLaRVBYldCFHFiD9L1Fg1Obs7wrBIWlDOCjIQLEWNiuhPMEHss1Qc8oZ2ZVCAkkKOCgnRRflUxutzXIo/CSmC2y8cTQ5VZC2azAmxIA7COQ89aarMQcwJB4ixOnhy0NNFNKBqmiup1VjoyEm5JJ5k3Pqa7VqbK1KK1Cg5VqUU02RqXj1NhqeXb6VJAsK7AqQwW7mKkF1gcL+JxkX1e1dyYHDQm2Ix+GQjikbGaT9qcPWhZY5PkiOAr0iu5t5NmRGyR4rEnmxWKM+l3plL8Q5V/9thcLAOxujMkn73P0oaLh5PmSuE2TNL9nDI/eENvW1qcYnYfRW/qcRhsP3SzLn8kW5NUbam9WNxH22LmI/CJCiftSy+1Q6kHUWPM/3oarh49WaFidpbLi4z4jEtygjVF/fKeHeBTHEb7Qpphtnwjk2ILTH9t1UH1qsbOjhZrSuy8iALeZ4j0q04TYuHAzBQ45k5h/aquVGWXNiw7OLI/F777QmGRZ2jXhkw6iMeXRjN71ATSyZ7uzlx2szFx5tqKvUeJhUhFZAToFBH8CoLezA6iZRxsr/wD5P09KhTt0VxcbryKLjV8ic3c2m+NiZJDnxeGAlgkYBnljX54mLX6Rk+Zb6+hrrG7RQKtusSMw69yo7Fa2mc/M3e1qpWytoyYaaOeI9eNgy8jbip7iLg9xNXHePCx5kngH+BiF6WL8t/tIj3o1xbwqZR1KjqlJ43riR+0sUsoU2IcAhj2Efd7yRqPC3KmGWlSK5tRKlRyylqbbLxuPt/opFkJ0+SUdx+95aHyNbQrAjSvmnZuJ6Nxf5To30PkfrW2bg7X6WLomPXj4d6dnpw9KhbOivDS7Obxvk91+UWyiiirnoBRRRQBRRRQBUHvhsr+owzqo669dPFezzFxU5RUNWqB8+7Ww3TQmw1HWXxHEfyKpymtY3v2b/T4pgBZJP8RO78a+R18LVm23cJ0cpt8rdYfUetZQ+TPLjHssjx9OaHuxd33nscwVT28T+W4vwJ/g1FSIVYqwsVJUjkQbEetTW52KPSiNmGT5iCbZrMLqGFrEi/vXu/McYxbtG6urgMcrA5T8pU27dAfOrqzpklpTRCA0vh4mdgqKWY6BVBJPgBqabA1Z9n418LsufE4fSd8QmHaQfNFGY85Kn7uZurccxyqxWMdTo9h3Oxds0qLAn4p5EjHoxv7V4cJs+L7faKufw4aNpPSQ2WqPPKznM7M7c3YsfViTXFSdCwxRdG3n2fF9jgZZiODYmaw/+uLT1NNpfiFjACIRBhl7BBCqnzZsxNTG5nwtfHQR4lsSscb5rKqFn6rFTqSANR31V97d2Jtnz9FMLg3Mcg+V1HaORFxcdnmDQ0UYrkiO2htWec3nnlkJ/HIzeQUm3oKaLa2lrd3CtN+Bu140xMmGkVLyjNExUZsyA50DcbFRe35Dzq7b4fDPCYwloSMPiCM11AyNzLR6fuW3EXvQsZPuNuPLtPpCkixJGVDMylrlrmyqCLkAX1I4in+wd04E2s2z9oZyNREysUDmwZCba2ZbjQizC1alu1g12JstmxJF480sxXW5ZrALcC+mVR4VA/GjY2eGHaWHPXhK3Ze1GYNHJ/lex8GNCBxvPLsvYvRgbN6RpAcrBEb5bXDSSG4PDnTXZG8ex9rN/Tz4NYZG0jLKgzE9iSx2IbkDa/ZepTbEK7c2MJEA6bL0iDtWWPR4/A9ZfBgawKLOWURhukLDIAOvmv1QBxzXtQFs+Im5LbNlBUl8PIT0bHiCNTG3Nrag9oB5VDYHZbPh5HF7g3UA8Qo62naf7Vt/xUjDbHYz2EgETeEl1Bt36sPAmsq3WxmeLIeKe6ngfW4qsnSObi8k4Y9UfmiooxFiNCDcHw1FXnCTLiYNeDDK3ce331rxdkwJd+jHaxJ1t2nQ8BVR/wCpOJGkQlbngOFuwW4cLVXvcjmk1xfc2cer9BHFQGN2RuKm3/n0186t25GIGIik2c5GYkzYQnslUEyReDoPUd9VjaWP6YqzKA4FiRwYdmnYab4bEPG6yRtldGDKw7CpuD61dHfG5Qqa3LEy1xap/eAJOseOiFkxF86j/tzLpKnmesOYJqDIocUk4umJkVbNz9tNE6ONSmjD8SnQ/wDOYFVYilcHPkcN2cD4HjUSVmWSLkrXNcj6Tw8wdQym6sAQe48KVqk/DvbGZDh2OqjNH3qeI8jr591XapTtHoYcqyQUkFFFFSahRRRQBRRRQFa392V0+GLKLvF117wPnXzH8Csc3gw3Sw5l4r1h4feHp/FfQ7Csb3h2b/TYmSK3UPXj/S3Z5G48qymqdnHxkHpWRc4+nUykSGuhIac7ZwXQyso+U9ZfA9nkbjyq0btbFw00fAl3XJ+IqzD5wB8pBHovfVrQxrWrRUBKatG484labAytaPGRmNT+GVetC/7rjvuKrE8RRmRuKsVPipIPjqDXsMhRldTZlIZTyKm4PqBUhOnY1mhZGZHFmVirDkykhh5EEeVcVbfiFAJHhx8YsmMjDsB92ZOrMvqAfWqlVjsTs334dyN//PgoxVgmJysOIIklsR4U13X3jwu3sK2DxiqMQqhmA0JtoJoj2HmOy9tQakPg+4Oxo8wzKGxAI5jpZLiqnN8X4ohkwOz1Rebsqf6IwQf3UBTd4th4nY+LRr3KtngltZXy699j2MveezU67vqh2hsyPHYNmWaIDEQspIYdk0dx22DC3NBeoNPiDs7aGBeLag6N9Lqqu1zfqyRFQSCLcOztuDrWd0viINmRTYaOM4qLpC0DMeisG+bOtmI11sO0twvQEbt/4hYnG4MYWcIeurNIuhcJqoZRpe+U3FuHCtF+EW10xuAkwM/WMKmMg/eicEL6ar5CsQxMgZ2ZUEakkhAbhQTcKCewcK4BNjqbHQ9/cedCTTvh/vCmx8XisFipf8AMSsguwzKBYgKD88dr2GhW1Ss/xL2XhmZsHgi8jEsXEaxXLEkks3X1PdWNxpfRRc8gPoKkMPsSd+EZA5sQP/PtSykpxh3nRK75b7YnaLAS2SJTdIk4A8MxJ1ZuOungO2AwmKeJsyGxtbyPjU5BusfvyAdyi/uT9KkoN3oF4qWP5if4FhVHNHJk47AlXP34lSmxkkhszsx5XP8AA/tTiDY078IyBzbQe9XvB4E5SYozlAuxRdABxJIGlP8AZWyjOQOliS7ZRnezEm1gFtc8ajX8kc/6+T2xwr39CjQbrMfnkA7gLn1NqkoN3YF4gufzH6C1WDaGGWNyivny6MchSzAkFbMb6c6bVRyZyZOLzN03Xl/Q92LhI5I5MEQESaxjIFgkq6o3gflPcRVEngZGKOCrKSrA8QQbEetW6/LTvr3fTCdMiY5Bq/8Ah4gDskUAK9uTrr4jvq8H0N+FyuS0vmilkV5alitcEVc6iz7nbXaNlsevGcy969q+5HnW97PxizRpInysAR/Y94r5gws5Rg69nuO0Vs3w320D/gE9V+vH426y/XyNV5Mrhl2eWukvX+zQaKKKueiFFFFAFFFFAFU/4k7K6SATqOvCbnvQ/MPLj5GrhXEsYYFWFwQQRzB0IqJK1QavZnzpvPhOkiEi8U1/ynj9D5VHbobbjwkhd1c8MpXiLHUWJANxVw2ls84eeXDNqFJy3+8jcPbT1rOto4QwysnYD1e8HgfSs4PoebhvFN4/ly8h1t/HpiMQ80cZjDm5UkE3tYnQAC/G3jTEGkxT3D7Plf5Yye3lw8aubbssO76f1eBxWBteSP8A9XhueaMZZYx+pP5NUsGpnYG1WwuIixC8Y2DWHavBl81JHnUtvVuky4tzBl/p5bTQsTpkl6wAHHQ3HkKmzWGWMY/7Ohhs3fTG4fDLhcPN0UQLHqopY52LMCzA6XPZaq/Vmw+6w+/IT3KLe5/tUlBsSBP+2CebEn+dKq5oxn/kMUeW5SY0LGygk8gL/wAVIQbCnb7mUc2IHtx9qv8AgNmSyC0MTMBxyroO6/CuJMOUfJIChBGbMDcX7beGtVc2c0/8hkq4xpePtFVw+6va8nkq/U/2qRg2DAuuTMebEn24VcsPu7IuJ6N43kiDDM6iylSLhgx04EHj2Gm8aDB4vLKAyo2VrjRkYfMP8pv41DcuphPLxD78qV18iN2fs9nOSGO545UFtOelOsZseeJc7pZb2JDK1ieAbKTlPjTzXA4z8SKf3xOPe6+4pXa2Jiw/S4fDxjI4UNJnz5l+ZQBoF4950qK+ZjojpblzXtdPyJ7F2UksTSFXlYPl6JHVCBlBzszfdvpoKT23svogsiI6IdCGKNkb8OdTY6a6gGmWAxgjzBo0kVxZlccjcEMNVPhS2L2pmj6KOJIY8wYqlyWI0BZmuT7U2oaseiuvvw/P0LLLIcVDHKFnluOjeKOUJGrINS2mgYWNuFVHGYZ4nytYMNeqyta/DrKbXFJxlj1FzG/3Rc3/AMo4mpTDbsYlhfoujX8UhCAeuvtTmTJyy8k2/fh+RDbONWZ1kAIdkHS8i40LDxFqj6lpMHg4vt8chP4YEMh8M3AedNpd4MFH9jhGlP4p5LD9iaGp0Nl/02STuW3vwGcaljZQSeQFz6CpbG4RsPs/FGcZOn6NIkbRmZXzFsvEZRr/AMFROJ34xZGWJkgX8MMar7kE+lV3GYuSVs0js7c2Yk+GvZV1CtzoxcPHG9V2xswqR2DJEr/4gF+Kkk8QLi3YOHnccqjjRDKUZWFiVIbXhob61ZqzphLS7JnfXZxjlWS1hOvSW0IDX62o0N9G/wA1c7q7RZGCg2ZTnQ941I+vrSe2t4XxEaxGNFRTcWuWvqOJ4Cx4W5VCxyFWDDiDcVDVormip2kfTexdoriIVlXtGo5EaEetP6zH4b7eAYRk9Sbh3ONLedreIFaaKRdo6eHy9pC3z5M9oooqxuFFFFAFFFFAUP4obLuiYpBrGcr96MdD5H/dWT714PMiyrxXQ/pPA+RP+o19G47CrLG8bi6upU+BFqw/E4ExvLhZeKFkPep4HzBFZSVOzi4yNVlXTn5Gf4HEdG6tyOt+FjoR6Xq7LvTgodY4HlccGY2AI/V5dlUjFYfo5GRr9VrG3G1+I8RrVyj3egkwz9Ct5MmdW426MXIzDQBhfj2sKvdGmNtr/Uppa5J56/WtF3cxX9Vs3KTeXBtbvMMhuP2sCPAVmymrJuDtcYbGJn+ylBgmHZlk0v5NY+tGrMpxU4uL6k/RTnaODaGV4m4o1vEfdPmLGm1YHiNNOmWFUbE4WGOBhniziSLMFzZmzLIASA3fypDb0eWOESy55xmVxmDBEB6i5gOPHtPGoZELGwBY8gLn0FSuG3axLC/RZF5yEIB+7UVbmbpymqUbdJft4Ce0dp9NBDG2bNGGQ69Vlv1NL/MBpem+Px7TZM4F0QICBqQOF+ZHCnE8GCh+3x8ZI4pADKfC40HnTKXerAR/Y4SSY/inkCjxyJe/hVtLZp+nyy7239eQM7yEAlnIAVRqSAOCgD+KkcNu1imF+iyL+KQhAPHNr7VBYn4gYsjLD0WHXlDGoP7muf4qv43aMsxvNI8h/Oxb+TpU6PmarhI/E2/f1L3LhcHD9vjkJ/BApkPhmGg86bS7yYGP7HCPMfxTyWH7E0NUYPXQerKKRtHFCPJfn1LbiN+sWRliMeHXlDGF9zc1BYzHSSm8sjyH87E/zTAPXuepNLYvnozUhnoz0IFSa4JrjNSuHw7yXCKWtqbdnZqezWhKViRNKYPCPK2VBc2LHsACi5JPYKcTbImVGkKgqpAaxuRmvZiB2aceymEeIZcwVmXMMrWJFxyNuIpdk1T3Jpd3C6oYZFcsBoRbU62BufU24VB4mEozIwsykqRyINjTrZ+0+ikVyL5WVgBYAZWBta1iLXFu+u95drDFTtKsYQEAD8Rt2sRxP0Aqsb6mk9Hwi+7eOyPkva5up5MP+eorf92tqjEwK/3h1XHJhx8jx86+ctkYZncFQSQeqACSTx0A41qG5W1Gw04SUFBJZXVhbKx+VrHhx9D3VF0zmjk7PNfR7PzNTorwUVoeme0UUUAUUUUB4azn4obLyPHi1GmkUvuUY+49K0emW2dnriIZIW4OpW/I9hHgbHyqJK0RKKkmnyZ8574YL5Zh+lreqn6elKbmb0RYNHEiSMSW+W1mUgdU5jYWIPZ21LyYQlZMPKLMhaNu62lx6aeFZ9PEUZkbipIPlp6VSD6HnYHKDeN816CuJkVncopVSxKqdSoJJC37hp5Vxek717erGxeNlb7oY1ix0LTZAFSaNgswUcFa+jgd/vT2TfPARj/BwUsrc8RKAP2x3vVF2YiNKqyXynkQPC5PAVZd6Nhxx4dJYBpG2SQ2+bpNVN+DEG407COVRtY7JSudIWxPxHxhGWHocMvKGIAj/M1/Wq7jtpzTm80skh/O5b2NR4NdA1YjwF1aug1IA0rAuZgtwLm1zwoQKBq9DVM7R3bMWH6YPmIYZgOGRtAwFr6G19fvVABqhOyZRcXTFw1e5qQDV7mqSotmr3PTfNRnoBxnoz03z0Z6EjjPVmh23DHhUSJiji7OMtyzEFTduVrW8RpVZgwkr/LGx77aep0qQg2BKfmKqPG59qhtdSvbRxu7FsJvJIjFiqvdSuVicuuh0Fr6EjzqFLVPJsWFfnkJ7rge2ppdDh0+WME8yL+7VRSilSDyzyd2Lf0pFdigd/lRj4A09h2FM3EKvidfQXqXbabdigUQCeY2RXfuRSf9tVeR9C6wZ5c6j92LYDBdDlYSEMhBBFhqO3WpGbGGVszuXY2FzyHAacKX2fuLjZbEx5Bzka3sLn2q1bN+HOWxlm8kX6t/as5dq+6jSPA4/wD0k39kWzdnENJhYmc3YrYnnYkX8TainezsIsMaxreyiwvx86K6o3Ss6aS2Q5oooqQFFFFAFFFFAZd8S9m9DiExSiyS/wCHJ+scD5qP9JrMN8cDZlmA0bqt4gGx8x/FfRW9GyBisNJCeLC6Hkw1U+vsTWIzYfpoXifRxdTfiGXhfzH81lLaVnDxcdEo5V5MoANe3rl1IJB0I0I7xxryrlhS9XWHeiF8C2E6GaRnUCwsVD2FnBuTfMAbAVUtlZelXOAVOmveNPerx0RCtcgDo+nyqNLXyg2HVB/iqSnTqjoxY9Su6KRNgpUUO6Mqk5bnTUdluI8662dgpJ5FiiXM7myj6k9gA1Jq4bYiTocUmpyRRSi9rjOVOawvbUgeZqs7u7cbCSM6qGzLlIJt2g3BsbHT3q0W3zM5wjGVJ7E0u6iJbpptNCclhobE2zcSB7iofbmy2wsuQtmUjPG40zKeDdx5im+M2o8hNgEX8Kk297n6UliMbLMRnd5CBZbktYcgOzyor3sibhWxe93dp4ZsJImJnQNIhQlvtV1NgLXZr6H1qhX/AODh5U7w+xp34RkDm3VHodakoN124ySKo7hf3NqWkYzzw6sgw1APZVkTZmEj+Zi58b+y6U4THRJ9nEB32A/jWquZVSnLuQb+3qV7D7Nmf5Y2tzIsPU2qRg3akOrsqjuuT9BTyXakh7QvgPqaXweycXiPs4ZZL9uU5f3HQetRqZouHzS5tR+41TY+HT53LHlf6L/enMc8Mf2cQ8bD+TrVkwHwzxj26QxxDvbM3otx71ZcB8LIF+2mkfuUBB9T700yZouDh8cm/T7GaSbTc8LD/nfXWHwuJn+zSWT9KsR7C1bds/dHBQ/Jh0JHa4zn1a9TSoALAADuqVjNoYscO7FGLYD4dY6TVlSIfnfX0UE1Zdn/AArjH22IZu6NQo9WzVo1qKsoI11Mr2A3JwMXCBXPOTr+zae1TsMCoLKoUcgAB6ClKKskkVCiiipAUUUUAUUUUAUUUUAUUUUB4RWTb/7M/psaJVFo8QLnukHzeuh82rWqgN99jf1eEkQDrr14/wBSg2HmLjzqslaKzgpxcX1Pnfe/A5JRIPlfj+ocfUa+tQFaNkE0a5lVirA5XGhKnVW5Ai486jtobv4cvn0gX8CuSPJpCT5Wqikq3PMx5lBaJ81sUwGpiTbk8oVVHCEwHKC2ZCbm4NxfjqLVKImBi4LnPfdv92ldvt+wtHGFHf8A2FqavA2U8su5B/XYi02VjJfmzDqhOu1uqvyqRxIHYDTyLdUDWWYAdwt7t/auW2rNIcoY3PBUGp8ANaldn7m7QxBBXDyWP3pOqP8AWQT5CltllgzS70kvLf1GaYPBR/8AyHvJb+LClv8Aq6LpFEB6D2H96t2zvhHO1jNPGg7Qilz6nKP5q07O+F2BjsZOkmP5nsP2pb3ppbLrg8fxNy82ZDJtaVtMwHctPsDu3jsRqmHlYfiYFV9XIFbzs7YmGg+xgjTvVBf140/tU6DohCEO6qMd2f8ACzFNYyyRxDkLu3oLD3qz7P8AhZhE1leWU8r5F9F196vlFW0ovbInZ+7WEg+yw8akfeygt+43NSoFe0VYgKKKKAKKKKAKKKKAKKKKAKKKKAKKKKAKKKKAKKKKAKKKKAKKKKAwv4lbEmw+LIw6yFJ7yKIwx1J662XXQm/+YVE7O+H20Zzf+nKA/elYL7XLe1fRNq9qulCldmQbN+DjmxxGKVfyxoSf3sQP9Jq17N+GGz4rFo2lPORyR+1bL6irpRU0gNMDs2GEWhiSMfkUD+KdWr2ipAUUUUAUUUUAUUUUAUUUUAUUUUAUUUUAUUUUAUUUUAUUUUAUUU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6390" name="Picture 6" descr="http://xtreview.com/images/RS690G-Radeon-X1250/amd-690g-chipse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725144"/>
            <a:ext cx="2232248" cy="163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492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err="1" smtClean="0"/>
              <a:t>Northbridge</a:t>
            </a:r>
            <a:r>
              <a:rPr lang="es-MX" dirty="0" smtClean="0"/>
              <a:t/>
            </a:r>
            <a:br>
              <a:rPr lang="es-MX" dirty="0" smtClean="0"/>
            </a:br>
            <a:endParaRPr lang="es-MX" dirty="0"/>
          </a:p>
        </p:txBody>
      </p:sp>
      <p:sp>
        <p:nvSpPr>
          <p:cNvPr id="3" name="2 Marcador de contenido"/>
          <p:cNvSpPr>
            <a:spLocks noGrp="1"/>
          </p:cNvSpPr>
          <p:nvPr>
            <p:ph idx="1"/>
          </p:nvPr>
        </p:nvSpPr>
        <p:spPr/>
        <p:txBody>
          <a:bodyPr>
            <a:normAutofit/>
          </a:bodyPr>
          <a:lstStyle/>
          <a:p>
            <a:r>
              <a:rPr lang="es-MX" sz="2000" dirty="0"/>
              <a:t>El </a:t>
            </a:r>
            <a:r>
              <a:rPr lang="es-MX" sz="2000" b="1" dirty="0"/>
              <a:t>puente norte</a:t>
            </a:r>
            <a:r>
              <a:rPr lang="es-MX" sz="2000" dirty="0"/>
              <a:t> (en inglés </a:t>
            </a:r>
            <a:r>
              <a:rPr lang="es-MX" sz="2000" i="1" dirty="0" err="1"/>
              <a:t>northbridge</a:t>
            </a:r>
            <a:r>
              <a:rPr lang="es-MX" sz="2000" dirty="0"/>
              <a:t>) es el </a:t>
            </a:r>
            <a:r>
              <a:rPr lang="es-MX" sz="2000" dirty="0">
                <a:hlinkClick r:id="rId2" tooltip="Circuito integrado"/>
              </a:rPr>
              <a:t>circuito integrado</a:t>
            </a:r>
            <a:r>
              <a:rPr lang="es-MX" sz="2000" dirty="0"/>
              <a:t> más importante del conjunto de chips (</a:t>
            </a:r>
            <a:r>
              <a:rPr lang="es-MX" sz="2000" i="1" dirty="0">
                <a:hlinkClick r:id="rId3" tooltip="Chipset"/>
              </a:rPr>
              <a:t>Chipset</a:t>
            </a:r>
            <a:r>
              <a:rPr lang="es-MX" sz="2000" dirty="0"/>
              <a:t>) que constituía el corazón de la </a:t>
            </a:r>
            <a:r>
              <a:rPr lang="es-MX" sz="2000" dirty="0">
                <a:hlinkClick r:id="rId4" tooltip="Placa base"/>
              </a:rPr>
              <a:t>placa base</a:t>
            </a:r>
            <a:r>
              <a:rPr lang="es-MX" sz="2000" dirty="0"/>
              <a:t>. Recibía el nombre por situarse en la parte superior de las placas base con </a:t>
            </a:r>
            <a:r>
              <a:rPr lang="es-MX" sz="2000" dirty="0">
                <a:hlinkClick r:id="rId5" tooltip="Formato ATX"/>
              </a:rPr>
              <a:t>formato ATX</a:t>
            </a:r>
            <a:r>
              <a:rPr lang="es-MX" sz="2000" dirty="0"/>
              <a:t> y por tanto no es un término utilizado antes de la aparición de este formato para computadoras de escritorio. También es conocido como </a:t>
            </a:r>
            <a:r>
              <a:rPr lang="es-MX" sz="2000" b="1" dirty="0"/>
              <a:t>MCH</a:t>
            </a:r>
            <a:r>
              <a:rPr lang="es-MX" sz="2000" dirty="0"/>
              <a:t>(concentrador controlador de memoria) en sistemas Intel y </a:t>
            </a:r>
            <a:r>
              <a:rPr lang="es-MX" sz="2000" b="1" dirty="0"/>
              <a:t>GMCH</a:t>
            </a:r>
            <a:r>
              <a:rPr lang="es-MX" sz="2000" dirty="0"/>
              <a:t> si incluye el controlador del sistema gráfico.</a:t>
            </a:r>
          </a:p>
        </p:txBody>
      </p:sp>
      <p:sp>
        <p:nvSpPr>
          <p:cNvPr id="4" name="AutoShape 2" descr="data:image/jpeg;base64,/9j/4AAQSkZJRgABAQAAAQABAAD/2wCEAAkGBxMTEhUTExMWFhUXGRcZGRgYGRoeHhoaGh0bGB0bHhgeHSggGB8mHRcaIjEiJikrLi4uGB8zODMsNygtLisBCgoKDg0OGhAQGy0lICYtLS0tLy0tLS0tLS0tLS0tLS0tLS0tLS0tLS0tLS0tLS0tLS0tLS01LS0tLS0tLS0tLf/AABEIAMIBAwMBIgACEQEDEQH/xAAcAAABBQEBAQAAAAAAAAAAAAAFAQIDBAYABwj/xABDEAACAQIEAwUFBgMHAwQDAAABAhEDIQAEEjEFIkETMlFhcQZCgZGhFCNSscHwctHhM2KCkqKy8QckQ3ODk8IVU2P/xAAZAQADAQEBAAAAAAAAAAAAAAABAwQCAAX/xAAuEQACAgEDAgUCBgMBAAAAAAAAAQIRAxIhMTJBBBMiUWHB8EJxgZGh0SMzsRT/2gAMAwEAAhEDEQA/AMlSdkfXqZR2dVb6ekESF90krEAGY6YtUMuE7MsjUlWmah7OCjvZWVmNrqII3l8QcVpPTVGDLLaRcGBeWEmIMkRMWQY7hueLVDTE3ALAiVdWbYgiCWZ5lgTtBw6T3EpEVVoQit2YLMuoiHHPfW3QnSzCOhgWOB2f4l2dR8sjF6agKpYXBAgwJ5ZFovEYM8RzdKlFQDs1WQqrpYVFMgddSXQC/Q9Zxjcjl6lVy+ljcyYtLHx9ThuN00YnWl2WwMV8/RsG8MXKlIp3hGJaNWmbMwg74uySjKLVkmNtSTQJy8lGXqLj9/vfFWeuNrwXhqq4dK1EkiILlTcQYYrpBHScM9rOD0EVmEUWGtwloN1CIgFmtJJBMYjlK0iuNJszoM3HX9b/AO4fXDv+f/sP1GIMm0iPD9f6jFiP39R9QR8cUxdqxMlToVidJHr8b6vqPyxqMjxqmXLWRm1OCXYS7aiefu6SdNmtFptfML5fD4XH0JGJOEZf7+CJpIDUcdCi3A/xEqvq2M5IprcMG7DPtA9R2AFJVWlIq6NP9o8sGbTbuqotbkPjgFn1q0jTfS1O3I4kah0g+X6nGtXNmjl3qaytcglkZTDVMxEkAn3UuCCRzCwxmaOeqidTl1O6vzKY8jaw28MJlk0rSG0nbEyeepVDprppZhp7WmADJ6tTsr36jSfM4uZjI1Ahemy1FES6bAixDqbpbxET1OKgytGpdD2LxZGJKk+TmSvoZ9RicLVoVxfQSNRKna1yGBg7ePXDMbtbHT33QUzXBy9Kk4ZO1bTpCSWLgSVgSCVgyZ6TgBmVZOcDS4aGF79QYPQjBbL8VLNTYF6TPI10huRYl6Vka0SRpMbzgq9WlXpt2q6qamDVp3/AiiANdMIqsQG5SSN74KtbB5oy2VqAxUKgHUFt7072+O+EKwtZPwGQfp+WDfGODrl4anVWrSppMj8bsyr5EkqxjcAXwJy1Kyqfe+8qeg2GNp2gVQi0rU6QkTzP5DqMbHJ8Op1HQuUbLdmFDadUXk+HZuSxYT5DpjI01LJUq/isPJQb/wAvhgtw3ORzUnKkDYWMeEdcc8SyJq6MyyODTqwjn8uUqrl8qGqKpaFeNZZryTsGVQqx0g4GZNai1mWqhUzMH4CPywf4DRaWzDAGCe8NQLGd76luRBjfqMWczVpGpS7YiBrJLsGQsdURUXuAwSZJkx4TjTflyRhLzIspUkxYAwgIN1EA3AJmB0E9cPw0UhBgfmk0uSOsOP4l3HxGCOK2eWAG6qQfhsR8sBmkdkFAeqB7yB1+YJ/U49Y4bmGqh9SDsKlNQpDSW1qdYIIgQZHXHj3amnpdd6ZI9UNxI8IgfPG09nPaHsUAMmg1wRc0mO6kb/z3HUYj8RjclsVYcijyeXf9QfZKvQrs2gkHeOse8o6qR4TBkGMVPYn2Qr5qunIVpqQWYiwA/e3XH0PkM2K6Nr7J11MF0nUCltJYEcreIxDnuKJliAdApFX1QwBVhGkaAJIN9toxBpbdFlrku5bKIFUExAiIOw26eGOxiqvtPVYylCoynY6isj06YXDf/NP7aF+fD7TMG9UktdhqMLF1IWbEtbTOtrjaMNy9MhlCLoNUMQvPCiCA8aTba4kT0EYfnuHzTOlArQFUknTYiCReDp0i/wCMSfCHJmoxL1FNNRCrLHTYl2K1L6bm3SBGNxp78i3aB/tHkyKtOmFC0guoaSSrTEw03935mwxo/Zvhd0pudOsMVA6chZZtsxC28DgRxfLMrIzMYKgaSuki5O45W3iR4Y3RoKM3l6rVVUDs9CaWJYCOosN98KnKthcY65u+31MSuTDNp8TsP0xU41wIUarU97AqfFTsY+Mx641rZTLLVKlqrOjkQqqACDFiTeCN8FvbCnQUUnFNWZQynWNViWI33jUd8dF2ZnhjHeOx5nSycCQTPUG4w80pQq8mme8PwEe8PMAz5iR1xoxxFRtSo/8Axp/LEX2inUVy1KmNMmQoHQC4Fvd/PxOGbgqtzDJlmp1TTbeSp9Zix9cFqfD3IspPoOu/0P54h49nyVpUiF5FptMANqemhaW3N8aCl7WVmSxUaheABuoQ7bXAxTBySpGppcsz9SgymCCD4H/MP1GDHDsougapAqS7ECYpUJYCBeGaRPTswemByq9aoBu7kAT4sbSfANIxpsqUCs+vQhshIOk0cuNW4vqdosCtz1kAsm6RiIC9pMy5fszUFQSapI/G4Eg9DpAC9O7sMCVWZxNVqtVqM9tTMzHykz+uJVyY97m/L5Y8+TtjIQ1bspVSvSSPGLYv5XNmmpghlIGpTBB8iMT6ABA2xDVyam45T5bT6YCdG/KXYsOKTjXT+7qBSFpnuXNyrbiJ2M+uIhRqZVlnUhpguSDux2hhZh5g4qXQ84t+IbYv5XiJVNEh6ZMmmwlSR5e6fMQcUQzVsxbTXI45lKoWjWUqSe0qPSAA1Xu9OytuRI0m+GZzIuEZ0IqCqRDpJCpsNQiU+IA9cdTpU6urS/Z1HPdfu6d4DyY8L22vixkqVRK3ac1PSumnFpHiD1G9xIxQpJ8AW5X4mRTpLTHW3wGB2ToFmVQYLEX8BuWPkBJ+GCWczdKs57RSpFhUp/8A2p7H1XSfXFvgWUCGpVhaqoFnS1gpPMTN1IgCCBIZomMZsZwarhj8lNCjUwhKszaUqPI1KZmGjfcRy74pe0NCotIhmGqrYkalZRcMjg2e0LMDqY8SZzaEsDdqZ1MsXHvmD+IylMQd9J63GZnNTScuzMaj6obVAKyWZQwGnvKI9ReMLjNt00c41uiHhTTTWdxY+oti6MDeB0zoLn3zIHl0wRpoAIG2LyLZcC4a6ggg7G2HDHYIAZTYqbyCoGoWhlmJ+E4qpmWpVWVWKkbR1U3iOo6R5YIZ9RKsdrq3o2A3GZUU6vVSUb4fv64VONodjlUgp/8AmlH9pSU+akj/AEgx8sMzHHqSiVFMeZlj8mJg/DAPN1xH7/f/ADgLVUGTI9Op/TCoZGuRssSb2dBHOceZnYgFp6k3OFwHCnoMdg+bIPkQ9jb5fii9mCrSADyMb+JKnoZvgBxDjFWiydmdJM1GX3ecAKuk27gU/wCI4r8Noa6ir0Jk/wAK3b9+WDXE2Uoe2RTT1AB1MkEtqKkd5WCyvSJ62xFjx7Whspq6IafFxmkCimUdSWaDyQATIX3SSY85wUocZJSnTqyDSI0mJ2MwQbj1GG8H4VTpaVpVA5qhQDG3Vo6wDef/AOeM3x/iRbMVGokBAdKjxCiJ8yYn44zkq0hTxyb1we/0PUMw9AZlq0krUZmWRAE3AM9SZ+XmDgB7T8UDuFDXG/rjz2rxuu0Frx4yf1xaylPM1VlIvIhoBJtMSeY3mN/DAhXCNOM3vIN64vb4j9cEspQ7UCkvvQajD3UPn4kSAP0BIB8Hy5FUJUAZiY5yyhekmCI8L41b5NzoELSYQRoCinqqAyGQmHtILgkQOow9w0Na3Rjlencz3tV7N1O1NWnzioWIS2pQGVF2swM2jop8DgZlAVUq1iOnrY/XGprcXZG++UB6fIHpjl16YpT4BQ1RoM3ba2MxxriYqZnUJ7MAU1mZ0iwJ/PDValuG9UQhwxTD1B3rUqf/AKlXlPyAf4suL3tDmlWkKdNp1RTgjmWnSINwe4TUE6TNgL4s8Jy4VkVnNM0xBcCQK9ccxJuBoRRIP4G2nAHitYPXcBtSqRTRhIlU5QwEneNXxxjNLYWk+CPLLacTjCARbCjEpYlSOIw4DHKcKRjjhYxWqZAG6nSfp8sWQL4UY44HFihOsb21DBHK52oAQjK1P8BuDbfyP1w7yPh1xXqZGJNMlT4dP6YKdC5Yl22JqmQp1BNM9k+2hzyn+F+no3+bD8plKmXEMpRzzSfgZBmGEACQSN8VPtJWBUWP7w29cGcnn9NM8wenvoa4ny6qfMQcPhmrkXJPuW14kHVkqgtKBSVEd24lbAkMovbbrthvEcvUqqpGlk5VLU5PUFtQPMk6mNxck+UxNQpusodDH3ajSOshanif7/8AmxNwui9N9Z1KRZeluptuJJxTjUZO0LlJpF1UgQOmFpTpAYyep/pi0K6P3lg/iQD6rsfhGIVUnUQCVUxPjYGfS/XzHTFFiK9hs4Y42vHj54cQJ1dYj4CT+p+eGVGgE+An5YICLOJqRh5fXpgTXHaU2H41B9GXlP1AOCGdrQpv0/4wIpuRVSmLhAdXmzb/ACGA6QVb4M8ryIO4xyZN26GMFlFNGqVG21AC03O4A9ZxTzHGvwr8Wv8ATbE0o0ytTtbIhHDD4jHYgPEav42+FvphcZqPua9fwGuAUAJdiAGYUwSCVAFzMEQCdImepwz2rzBq5laSidMAwNzsBMAt5E3vi7pq09NPsg1NgqGRyljMnULqZYgHDM7wRKC0qhq6KzlipuVhTykxzJ0EidjbGVGqRhu7Zer5r7Pl6hBHKop0tpLNKs3+4/4sY2okIBvP/J9Dghxl6p0B0AAk8vdfzBHLPpHmMC6ry0zpjx8fzOJskGpNsfBpqjkqQunadzNonw+mNQ+XyenLyKlBmgvrOpGvGsEXA6xbAz2ZzApVRVqIrqCRBEqZBB8vzxHn6Rqu1RRCMSQOiqdgD5CBjscW3YZM1f2A0tdTtKdWmNUkG7CFZb7kFlURNr+N56HFV7Mtpp1FhmqKzadJMTpXpaVBWe90xR9nuEN9m5lLJVLNOoqQtMhV0jbUzMxgiIpjFrhXs64q9qLpSliG5HDLsukyGIImxIOm8TimPlt+t7omlrXStmNNQ5eaWkuGAeoCoISo6wjl15WVhspPuYEjhuVqM2ZSppSl95UpMOikBUFyeYg3uOYC2NFl60F9IIDslQONP3h0KA5SdLKC0aQd1vMkYC8X4fSWqVp09NKqVqMEJJNCmB4wQXqTbeVWxO4ck38m4qi3SzbUsu9YvpqsLqwnVVr2cr0GmloPW7GwnGcydP6fmf6R88WuMuQwpGoXj7x7R964GsEbkgct726Yjprb6nE+R2zsauV+w/DgPLCYcoxgoOAwsYTCxjjhQcOBxzKYBMx445TjjhRhwW+GqcP644ApWbHbwO2KzZCDqpnSRBg3EjFpTh2nHBK9HiJUgVl8II2wY4bnSAYYMpPdNx8twfMQcDyoYQbjFZsnF6TaT4dD/L641GTXAqWNM1VOpTawOhvwseU+j9PQ/PHNqQ7FT0P6g9R5jGay/EWDBaqwTYHocG6ObZRAMrM6WuP6eog4rh4rtImniot5ivqGwDSJYDcTeRMTHXC1qBALKQ6jcr09Ruvxt54jVqb7HQ34WNj6P09Gj1OKuertRPvIwuCDcjxBGKoSUuliZJrkGZmuNTOe6l/Vug/fjgvw3hoponaopNQk1SZDyQWbQdoQQD4HVY7YgyFRK1elTrU5IYVajpC2XmIdY0sIF9jbri9SrJULxVVyisTJNMkd/TJBGssAeUHYzM4VllJvYfjjFLfuY72q4c1DskLIylS1jJ1W1ah7pEgfPwxn8E/aDibZiu9VnZyYAZtM6VECdNsDQcYbb5HpUhQvnhMdHljsZNG1y+eTM9jl6ZLFyA+oQQoKswIi0kKJBI9MUPazNipmWAPIkU19FsT8TJ+OF9jR2NCvnD3gOzp/xNYfW/8A7eK3B6tIVQa4DLBsZjV4kj5/LAxSq5UKyR4iXM9oRB2RBBJlO8rLFiymRPTxxSfhSVWoKvJ2uolSSQoBgFSb8xU8pJ6XvidaCtU0U+6WhfTx9OvpiHiVUPUYr3RCr/CogfQYdCNqmKlJp2FcsK+RpVKTMnZ1CApZJp6r7uOamYWY26x1xfbi1GtTpZOpSanW2BQgo7EHSdiCNRAtYCTuMCeH8RzLU6lJAailGlSJIBhSR1mBA3wGyrZmnUCqW5jHKJ7xItaZuYjx88TzwRT/AKHQyNo3tMIRoVJVBFNlNylMRIK7DU4BAkyeuJEWnNNHFNXSHqEmdLETqIFwSNAECxNr4j4e6Iexq09NRAp6wWBMEwBpLOVJIF4FjvhnE0q3d3RgipSgnvKE7VqpqLOnmBYBgdxIvhWlSexrVS3OqI4ZEqqJqsACq8rsx0gqyyr+ohhYSuKFWrSYl2LJTUEUyokCjQJCKZJkPWAJZgbgRucWkzr00dQSpqxRFOCGFVz1AlYVCTqF7DuzGM3xWoFQUwpAbRoJIM0kGkdLamBe0TqMjG1ai2xc37FMMXYu1yzFj6mCfriwMR0ktiVcTj4RqIuFGGjDoxxsUYN+yOUWrXAbYAETcSWVdjYxqmDaQJwEjGq4BwZjSTMUmioJkG6mWdApFiAdO8nvbDfBQGamrmqBqHLtTIFxJLEwG0FiTIcAwSDYC58MZfOeyNTtH7PSEG2om56qIBJggm94jeDjQsn2qhrZWp1BoIZpVgxY0wSbGQRZrSLHF7L0mSjTZmBBgRABM31BhvMF4IvMSOuqszweX1aJRijCGUkEeBBgj5jDQP3+/wB2xvK2Vy6EvVRCajbm8s56W284sBYNBbGf9puFJRYNTB0tIi50sIkeW+xMjrG2MtGrAww6OuGdMPGAcO2wi9MIMdP78sEJW4tT1U7TKnUPQ2P6H/Di/wAPra1Bm8f8/rhugGxuDb4HfFbgogshN1J/OD+/PHC8itFvPVtKmNzYYkXPMECMF7OnqLgrYtuYm6xYWgyDitWkuH6Aco8WNh8J+k4Be0WdCFVu1t53vcnxJM4pw1BOcidRctka3hCq9J6ictavIVHYRoUidL2jU0KNX4GvjP53LOXp0iCLlnmxDAwwI6RtiLgnGO1hWGllUKANtIEW+Nz5knrjRMjVkQxqqBjRJ6kEAoZ8R3b9EGKcclKNrgzkuMgHV9m3q9o2XXUKYJYD8PQi1yfDCcNo5amz9ovaHsyNL27NiO+VgEwbWuBJHQ42P25KFGo8MUA0UtKABnU3Y1ZkHUdQEHcWxU4hRRk+0VRLOvKrlbduxBrSl9KqohbGEMgYxJpvYbBS07szzeyb1OfLK9SkQAHleYgQxEgGNYaPLHYK5nPIjGmDm6YTlCogICryggzeQA09Zx2E6/j+GPoBDilOrS7Afc06blkBuDvAZtwYO9xc4IcOpotHsqic7aiCbqxaArI43ifpizmMvSqKFrLe0MGGqxnSjxFZfJoYAdScVMgaqUnDkhKRMI9Oxm8Me8huIP8AescFQ1REOdMlo8MelVdCVD6DoN/e1ajYEmFVth7wxFw/JEFkYQzhVST0qRLjxhYkC8N8mcTrs4psUdFglSxmZ3IaLiAAPTDslx2+mugqoYBnvRIJAPidKj0AGHwU9O+4mTjewb4bkKZ0qi6Wc9osmVgh+zkEyNKy/X0OJOM8SGjVWpkKFWKy+/rgELEbyx6GAdsYoe0jqzp36TahpJNg0Bipmx0rA8JxoMjVo5pezBVu0bmWNJEAqGuTzLSWq035il+mJZxuWoojtGgnwxmzFMrrWogVirRPZG2kBpDqSSBpNjIscSUcqVnsFDFEQBdYBaDziDapHn0IxmMzkXoVVfJdoVZdZEGEDGVUvsSUKmCT+mCeQ4+6PNak9PskZ4FkcAhlGk2g1ezusiQthjLx8NP+w6uSfjNANmanKDSoUy1Xm/8ALVKioyTMveFBi6gyMAeIVlqVmemrLTkLTDEkhFAVQSSdgPExhuYzn/bqCFNSrUeq1TdhPKEO8A3eJ+HUsoLYeQ+px2Z9hcVcqJB4YdOExwwkqFxwwuOAxxwoGDvs3x9stKkakM23iYBt1BAEi2wuLyJXLVNHaaG0Axq0mJ2722LfBMs7PrVzSWnDtV/APLxY7Bep+OCgM3PD+M08zKKAiSuo6Qgkzc8x6KQDaGKb2iX2sV600qTAFNNtpEydtrqBMQOzeSAcZ3MIjo2cipSBbTTaloldIjXVURJdjBjSJB8geyuZrZeoKmZA0VFVSV08pjUAVFlYC8EdSYPXVgoJZdvtNIq3LWRrwTAqidJm+qf8ROwAAnGb4txOpUC06irqpkgkWk7bbLEGywL7dcaVuJ5WiGdWBLksQsksTczNwN9yCZ9wWOLzFTUzOfeJPzvgM5DAuFk4bhRgBHCNsOnDPPD18v38ccESrUCgt4XxR4UzANWYSXOkX/fp8MLxNixWkp7xn+X78sFEpqCKe4pgdP3c7fHBirdIVllSIs3SZZEEME1gR42BA6wpMfxnGe4hw3tKKPIVtTqNRswWCSPTVvtja5XN1Ayp/aBmAVCPeYwSpmU6XEYD8cpZepVNOnVNMU+RFdSQVEksHWSSzEtdRv5Yty4vTofYThnbtGc4NwmolQFo26Hp+4x6HwDLucq9VQCzvFISASoBRnUEjUQGqQBeSuBCUaFIKC3as2yqCqxHvO0EAXmBedxvh+Q9pdbgQitTf7owCuluXT2UEEWEbxaxjBUNGPTEF65ts7jFDtay0KSuyUgNbJQbV5M9KSTEgHbdfjV9os1oUUlU0oJZ9CwocwI0yYhVC7m+rrONNxKs9BCc1TDVqZY9szgqWMNTpqFholgSptpXuiRjA5tIYtq52LaibqSSdQnzmf3OBjV7jJtL0odSz+ZAAWpyjaHAHwEiPkMdg1Q4PklVRmKlRKsAsqrIE8wE/wAJHxwuDqQdLHJxelV/szrJIlSsuACANSzpqiWHmADfBbOoQBEAwLlmlNXQP081cFbRPQeW0KRmVJkXlbfXGw4N7SujFq6B30wHB5pHdn3WEk3idj0GFxhNrYzJxXJW9ps8RUFEHSqDYyILXI0zAItOkQcZ2rUhpEk9J6dJAxdp8IrV3LAiGPeYwCzHug9Wvt6TGK1ZNtwBuI+mNb8HJLkpOhESMWuFUwzmbKqO7RayqYFr3aF/xYU0zMC+9gLfL6SL2xa4Tl9XbKN2otA3mGSpY9ZCEYy41ujWq+TuI8VqVy1SpGkbL7qjoFwQ4JWD01oJUWKtSai1LqqKPAwJkk2IPKt8DquV1UIsDeB4/sj64TgitRWtqCHWop6WgmGMsy3lTC6Z/vxhfmvVprYLikrCHEc4K9bXpCggcoEAQIEC/QDEiC2K+RW9/wB+Xpiy2ESds7EtrHLjgMcpwowBpw3w+mhYgKJJIAHiSbDDcFeBZQlu0D6NM6DpmX0s3iIAVSS145bHHHBueyRKVQMUBKGohYU2SprDaliZAVyLe7qBg37inDsvbS5QaGdlp6b6NAnTqIOkPUfeSoPqZMpnV7EUMwzTUKuWDazUGplYBwTGyIZNlR+tsSLw5+dqRDCtWeKaiaQpJq1BioLA6Qq6VgkMBzbDYCrTohVCimqaloirWuaakAOiuukaGZhT1kkjr1OBvtJWDVVaUNQoDVNONJqEsTBFjClQSLEg4vZmsyhHXUWeuXDsPuySx1Q1iysVpnSwEdkd8O4lwZIZtLUtCtJIsSC2jWWYaXYKDpUbVFsADgHGbnCY4DCjACKPXC6sNnDhjjhwGH9oAPIXOIx4YqcVrHSEG7GI/ficcEk4TDM1dgd4U/Swj9zgrl6O5J5mkmP9NvAflGG0MtoRU8N/XqcTpSkiAJ/n08+gxZ4WFvU+xDmnY+jyo9WYN6dP+JhzMPRT83XABqOp6b+RDf4bYL8bqQRRQ2TkB8WN3b5zfwVcUGBhVQXcqiD1MD+fyxc0nyIi2uPv7+hT4hmYVmnfkT094j8vhg37J8Co1EVHSv27aaiPRPNTB2OjZrQxm8MsYCPkS2a7GopWnRB1jwRLt8WsARvqGL/Cc7Vq130uafaGXKmAqrLR4gKqkwLQsYiz5Hwi3DCluaytw+tQWtTq00zWpZR9D6jWqzTU1aRBNMqF0yYAkXuYxXDOHNTrVPtFPQtCTVAgo2m2iRKyWZBANpNhGNrxTOdi7Vo0VOzHMzBgS1qWkjrYkmSDpi04B53iVXsaGWqVGd1mtUFgWV5hSep0NqNvf8sYjN6NRtxWqgW9CtUJqa9Ws6pg9b7TbHY0NHK5RVAOcRDAJU0HfSW5iNa1Ybf+d8diZ39odpMPVy2lYiCpuPzt0xNk8sug1aklQdIUbs0TBPui4vueniCHE+JLWKLTSLxY76osLbTJvO+KFVKtAtpI8DEMjGJg+63ocenGTrfY81x32NbwfjFOlkKlV9OurVFKmojlRCswOgBJM9TGMJxDLxUdfB2H+oj4Xn4DBVitdaakim1MaVX3DJLd6NS3JPNItuMV+NhWrVCrWLsQRsf5j+eJo9RR2A1MGJAOxMA+NgfzOCIU0zTqU5sRfqkSCPgI+WKJkAjYEXg9Onw9fph6V2EwfE/P8rmfDDdILNFk1V6NR00io00kpmFBdoLaCWgwp0xaziJNsapPYkVUpB6hVEWAqrB35m1H8TCbjYDacYjOUtdGnoh6aIDUIuyu12LruomAGupCi+PQ+B+1SPlu0amydmadOF5lckaVVOswo5TO+/THn+OjmWL/AA8jsOhy9fBdzHshl1ytRKVIdoRZmu0i4udtumPMCJBGNfxT/qFWVjTp0uyYEgl7sI8tgfWcY4ZiTJ3JmfGcQeDx5oJ+b3+bHZMmKT0wHUljfEi46McMXGDoxfyHEGpgpGpGPMvUi2oBu8kgAGN4xRBGHLjjjT0M2KquEqXemlFadRm5QgALsQBTI0a3noxMDqZtQVTVoCbDRTKsVYdrTGtV1ShasJVL2psD4YycYM8L9oHpFAQrKun3V1BQehtJ0s4GqY1mIJnGkzqCuY4gstZVNAVJRlpyzx2SJue1FMs7Fjcgm2M2c2xp9mYKgysgagTvDb3gT0ti1k8r9oao2oBiQQNyS7gEx+FQxYny9YH45s478sKMdjowAi4XCD6YUY44cYxV4WnaVmqe6lh+n88N4pW0LaxNv5n5YJZDKFKaJMEkFvU7/p8BgpWLyOkWTWCEFgYM3EWjb6/l54s5StAarvp7pGwc7E+EXb1AxAyzHy26efzxPxKkKcUwQChYsBcFmiZ84VVt+Hzx6kIOCSIpSi9wGtQM7gG6AD5nmPw2xX4k9alUWonL2JEG1mt069Bg5kODtXmoiqrSylejALqYlu6tpaTE6W8MBOO5JwlwQVgG24OzDxBsQfPGpO0zoUpL9g5Uz4zVFaUorse0M8vaCFBGsyFOpRY6V5Vv0xRztQZKmukHtqmoMtRVK6A3NA94NCrJ8GjfAXIVoTzpt/pax+RvgvR9mxUmoKynSru6Fu7TXVbxX8jrHgcTyxR6x8Ju9DH5PiNPNEB6a0qdIGpVi4YSLamuNRKqFk97BDhmaZ3avWqIHpzUpsQeYkkhBpIZQSTG4BMGxxSy2lKARUANTRUqp73ZyQoHTuksZOzrFxa9xQCkiZZWRkEVSRdgzW0knuwOimDynCPETv0odijW4PzFYuzO92YlmIAFzc2G18diPHYlGgmlmabkTFJ/EToPw3T4SPIYIvxmpTHZ1UVwSXBa4YmYJNw4BM/K9sZymMPoZh6cgQyMZKPdT5xuD5iD54r85SVMn8qnaDedoUdNEUSWqOOaDsTACx0vq38r4H52g6MQylSDBkbbm4P5Y7JlXdWouadQGRTYiQwMjQ+zdLGD64I1OLNVqA5mSe0Z6ki76VASnEcqysR/eJxpbcAYFa36ev8Az9BiDRAt4wN/CZ/W3ji/m8qFWnDSzrqYDYSTpA89N/iMDmcbTO/TeegPhYDDYmWS0K7IwZGKsNipgg+REfp5jGoq0qirTzFRGpMezqLXprKExrTtKW0gTcARBscZUqYBMAbbz/UC/W3gcFuFcerUFZEqchUgqRIAbkLCbhgpMG4A9cGSb4MoIQrPTbNyKbNUapXp8y1S3MANKyrTaD0AsLnFV+GPpTTzl6ZqaADKoCQCbReJ3wNyWdelIVgARzKQpVl8GQ8pwTpVEcHsn+zuw0lCT2bAkGFc3S4B0sStu9hc8SYGissju38j+h6Ymp1Jt1HQ74I5t0Y1e1RqNUCktKko5T7s6jG5Mg7QLE4qVciyhg4kIQpYXAeJ06h7wuPUHEssTiMjka53GRhRhlGfNhv5j4denhh6kHrhY+MlLgUnCgY6MLpOOND1Y9DHmMJhCMcNsccOGHW+OGrhZxxw4+eEws4gzdbQpOx2Hr+7/DBOEy1Dta4JHIl/WDH+4f6cGqDyC/iYH8I3O3mPCxOKnC8sRSAM6nA+tgP31JxdqEAW7qiPgOvxufjinw0NUr9iPNMflsxTU66lVaYW4J3mQBAi9zNgbA4I5n2zoZUL9lSmdQBNappao5N5ifu99jgL7Fey/wBvZ69VytMEC0TBuFWZAgRJg7jGp45/0zy7IWyrOKiidFQ6lc7lSSOWRsek7YOXxCk67DMeDSvk6l7SZvM0nbsaVdIhj2fMgYQdjzCJFoN8dxDidOpQZ2UHVyAEg6Co1U4IEFb6txYkQCpxj+J+0RpLTpZQvTVlEUdTShkgq5nmIZSdW8MvgcEuELV0VwaS1O0VXRGkwEdFIsRpMO3MCIv0nHY0r3OyWltyZbMZodrMAK40MB8ifK8YcuWap2azzauyPnJgesmP82LfEuEo9cBGKE3anUgEQYbS9g3odJ9cVuGcVFHMVHqKQRdFIYQ4K6dQBDDlBHqQTIGKulNCt5NSRuOFVaYXU1MzSVVNZQGaIUgVJlaoJWQBMKBvjMZsnWzMoXUxPKIS9wFHQRsNwOmNhw1dVJTS0tTLm1KObSvOwTZVGkgEQNoWTehncygXMVaiU+xbSyALKiDAUOLAtC6lsSNRIsMefKMpTqiqLiomZJx2J6XB0RQK2bdKkAlRTBAm4EkzMET4GRjsd5E/Y7zoe5kcSBhB8ThNOmZ36YaThF2MoWplwVv1xOufbSEqr2qCwbZ0Hk15AHRpHhGK6th+r+npjccjiBxTL6JJFSmRVVWDERBAWDzp0FoJBI88EwuXzn93NO7EMzEDSoOgaiQrXCC4mzGTYYziIRDIxVuhUwfWemLRrpUEVV7J/wD9qDlP8dMf7lg+THFUZxkIlBxOznD3plSYhwWUi4ZZK6iN1mOsH1xTB+HgDt8D0/dsGm4nmaNOopfXSq0xSWoGLKaazyoZiOYgqbixgEDD8h7PpVooVqoK9RzFMugAQapLTdY0MZNoAi+HqVciqBdSr2hBIRCABIAWY6tpFz52wvYmxuQ0wV2MRPMfUdeuIK+WZJDIR3gDeDpOklG2YAg7EjCr0gyJtfw2tsbdLHGq9jn8hDLcRYDQ6h6YMCm88viUYXpmT0tvIOCWTYQvZHtKaOKn2d4DSJAIMRUBHhchbrgDTcH5x1t87mBJPrixRECRER8h+sfXAaOsPcGya1giIYrfeF9RAWEJIg7gkQsbWJm9oa1AFVdlKlhqUxBKlot43keGKiZzX/boWF+dbOuxjwqC4ENeLAjBUVyiuxjMqKfZKxk9iOkU96R2g7TsTieeFMPHAPGpDLCV8QPzHTDmcEWuP31wQo09Yd6d0pinqJPvMLkSBbUCADfbecVKmXBJiUYbgixPmvT1scTSg48jFlrqK84XScI0qeYROxGx9D+hvh2n9zjI5NPg4DzwoOOI6YWMcE7FdKfa1gvupc+v7gfHEtappUnr08zsBizwWhpQuw5nvfoOl/PfBMTdIstW0vJB/CvqY1GOtj8wPHFmllS5KqpYBTIWJjaxNuoxRpHU++xMeQU3+M2nqAMFBWWmKYaeZlqPG+kdwbg+L7jvLcY9Lw8agRZdpIPf9Ka6Jl3yzuBWD6tNgxXSolRPNYK1ujb2MbvVpIBghrQPIx9f5Y8o45wRc2EqUGmuAo1KdJNQknRczZdTamPQ82M3xPi2Y7BaNVcw1axWo1RzBUkqygkiI6jwkYinhaZbHImjd/8AUb7PQVVp06dNySzuEEiTNyBMk4CCk9OgmggvVDM4I1RRWQwMgo0kwyzIGm17BuE5WvnKy1c3V+71AHtNjpjvBYKh2OkH1OwwY4fm6CVa3MVWF7IAlqesMkliZJp60D+JU+WKcUK7cE+WfZMho8Sy1RRTzFIglgnaKJNOlSglQp21MDO9qhtYYgqU6dXs6D09DkUQqVNStzDU76pJCLoJBWBzwVtgzxjJk1Q2bUOr9vVSpRPNUZAFNhzLSVSsbjcmxjA7PcRUUyc2PtFIFPvJAL1eyMLY3Qc8sp7wFtydPcMVQLbgWZy47TLlxrSdJgOUeQNuVw2m2zGO6Mdwqnrms6/dIWLo3WogUKnkSzIL9C/gcHOGVKy0aZSqM5SIptUpHvAhglOmCVbVf3TtpJ64He1eapHLKk1AWZbOObXS1CoTe4BfQoNhDREX6La2C4qW4JrUA7M7qCzEsxNSDJMm2OwHCL+Fz5/sY7DNXwY0fP3+4wVyphhvJv4Dr+/HDzQBEr8sQ0q8QHGsWt6bTG4vh6Ie8pm8kdT0AAx4Z6Aw+BG37+OOxZpVQ0h9xHzPQeOGvlzuLj6jG1IDQ2nUIxICD+QxCMKDjRkmy7PTZuzNj3la6sBsCpsb/LpGJ8uUdpouaFYbIWIBMR93VmVtNmPXvHFag8X3xJUpK3QH+eKIZ2uRcsafAY4XxlULUc5SLjSi6TMoEEQi20k25lIJKqbiZ7ivs+qq1TLVRVpjSpi7MSyrYKIY/eU/AguRfSTgPQrMg0Ooq04gKTDKP7j7p4xdT1BxdyGpG7bKVC5U6jTIioun8VMH7xRPeWYmYQ4pi094sS41swZpIYhwQ0kEHfVPNbeQbf4cWKdUjr+/Hf57+ZwYo8Vy9bR9op91qj1GBOqrZmCF4LMWqNHNOkAQdzgTkcpUqT2aM8CW0gmB4k9BY7+G4w1PbcW+SWmC25gdR5bfKOu18Wcu/ZHUrEMJuDB89tt9jY4GdpJ8oItAMnePG0W8zi1SrCdh70+kxudwT0PhvgNBDlPMU6g5vun2LqvI0bF6YusWutr93rgnmK/IRmEDVKtUOMzqlez2YLp5WA+g6CBjOq3Xr+/1te+0HGt4FR0UoqIHp1SrEHSAdVhpqElCwEnQxQgsInC5UkdyC8zwz7tqlNxUQatQMBlXWEXUp6sWFhMYGU6QPcN/wt+h6Y03D8qqOWppqUyr02mUW2oa2js306e8IMHSzYhzWUXMmoq0koPSK6R3SUZ27wmffBLbAJ0FiiWG+k63HgzVSsF7xg9Qdx/P4YjXMk3VGbz2HzOC/E+G1KIXtEVpMSCrBWkgqSPeGk7YjNIlQRAP0t4RthDVDll+Cm3D6lTTrKoBzQtz4XPQ4I5mNOmD4QPpHpv8IxH2xXv2H4ht/TFTM5odoRcEADr6m3oY9QcMxRtmHJyLnBqANQKe5DFo6UxJJ9bR5yMaPIUqFYv24KMGJqSoAAuERak/d6Qux3ggxGAnCqJFLWVLSdTLOn7kOFuYuDUE+IFIbScaBaz0WCkF5uUeNZsPesmYsdjD9MVyk1H0vfsY0py3X5gvOezuZpAVaUtFpSdQbSWbTHeSJ5xYzgLxHP1KzK1QyQqqItyiY29Tghm+MVaSLSp1SSdeshSoCtbRDCaZ5ZaOpUAnTgHi3DqauRHm0p1EOez8stUauzAW9VZDqT3RqAMjlnmBACkiDfEVLhC0AKjOlSlT1BTEdowOkIUO4kjURqEIwMG2CnD0NKjS7NwrPJ7QPoKu4CDTuHCq3MI5dD3BIkLRzFWm32XM/e0VJRXSCFRag7UgDYkrpkkX1CTJOEyfr24Y+C/x79i9lq7qiZmDSEtRLQTTZTzMALvR7s6llQRsIwM4/ladTkVTTfU7IqyVcQqUkTm0VHYldTC/eJiIJPJ0WPcZCrI00mcwNRYtTRuh7NRJMbtvOBftPxIMoqrluwLsCaZH3egAaBpgBp72sAETAOFSW47GwRkaNehmhRpVBr1KOUykxuwNiFBMgi0HwwTq8VSo9XMPTV6dOEp6pGtjOmYiJ56rRF7dcQcKWk4eoGNJ3UowcyDqjUUqEyrEGOe3MebC+0WVFAplgAUpgktJGt3uXU9RAVQYPd88BWbdPkYOJ0Teaq/3RoIHoSQSPh898diLK1ECAdlTffmbVJv1g/D4Y7HVIzcPb+AUaCvzKYPXwMeIH6YrsrKZNj4jr6dDizogWsbiPCTv5nf6Y5cwNnG8m46DqfA+ePHLxvbAwHgEWBGwN/Dfc/PD2YoQARpA3O5/f64ZmMmLFTb8JFwPL8X5+uJcrTApM7XBICqesTPp/THAHUyrz0OGVaJXfbE9DKqw00mhiRIJho3t4+Hxwi12Szr+InwA6AgdYOCnRxVxJTxfOSV1mmYce6dm/hPj5YqwRKsIPWRBnDE7MsclQHcA+v8AS/8Axhpy8EFSQQZBXceFx1wyMOWp9d8aTcXaMtWSrm1cxmAwY/8AmQSf8aWD/wAQhvHVti3k8zVywPcejVKguplWAkMocRoZkdkIYAwxtscUVOo7f8YkKPTk0mgGzK1w0dCpsw9R/PFUM6e0hUsXsaGvk8lmw5yx7OtF0YBUaBzE01WxCgvKSZDiNiQOb4e9FiHUrpZqesTpJQlSFeNLARfzPTCUMwhYFW+z1QZALEJI201P/EfJpX+8uDw9oAgSjXy45KTKFqAnVUaAKjXAjSGCwTGosCdsPVrgS0Csqq6l1glZWQDFhYgfhsHNvLHomVz9Ksr9ms7kklS2gEgmpRJ0OAFUaheCALqSfLstVIIjpcgdNh0sJIJicWMtmjboYAsYMkFSJkQb7GJv446UNRydHpAQF0uQlIkmHYgW1PBsQLhVQxDHw3hqKpGpgAwcqppCyWvpqKfuxzCNIIMOCrETjL5X2ldEIhDJUatN9KjlVgRzrsI35Re0Y0i5inKtT5lXSEAdFZ4JYLpN0OtmcggyQN7Az+XkjK1ub1wcaYwcMNOmRVpNVpsZF+dSjAtCgkGQuksskKZtio2UFagK1GmVIdaehW1Bh2ZbUpJ1E8hmd9XSIJnL09Y7MyjgoCkQQoEzUQGKpj/yIdUspgWiPjNOlAqJUNGo2ol6Z1AoBGogDnksog6XBeZIXDZpPqFRXsZrNhkZ0df7OxIhlLbhQQSDMjbpJ6YFZFtdXQN3N3MQo3ZiPBVDMfTFziWRzCFQzApBamZsVO5EwdwRDAHl8MTcNyrtl6lSmFDsezUFgNQHM+mdyQseBC1B0wIxUVsMRoOHtT1S/JzKArFARTUQqqxkiUZJPLe89Da4xlqj0iB0dIQNp1O5hUINydDXIIAJPeGwjIe0NGaiVKZpO5AqM08tyxXSeZASxPX5RF/LVF7apTohlp01Lo5YiEVTqZZBZVZojTbrDYw5PzNMo/kwqPptMxubrs7szd5iSR4X28o2jEM4nzWUekQtRSpIBXwIOzDxBxWOPYjVHly5LGXzjpIB5TupAKtHipsfXBDJ+0HZPAKhaoQPTqd1lRiTTSsQezBLMSHkcx5hOA7McV+IU9VM+K3H5H9PlheaCcRuCdSo2n24aGoLReiWLVaqgK6sgZCCqHcjkXlIBA64VyD2o7JSGRlQEBqAqEyZpEa6LSu5gRTnmMzlvZ/jNSnT0m4pmQpkFfEqwhqZgnukTF5xo8rmqT3QOXpqAml9FYHSqA6+7WGkKIEGJ5Sd5ZR2spg96AFfhtavUFGkAhpoCquymFiyJVW1RWHOAf73mTDnS1OjRpkEPBdiZhNcaUAnlGkAmLS3ljRZEsKVZ6/XU9QAjS5a5ptS3UgkJPnMdcZbhj1i5zDUhVBqy+5kyCRpFysuot4gYWmNe6LFLhSQO1zKo/VWp1pHhcCNoPxx2PQOHfZqtJaml11CSqVoVT1AHaLsZGw2x2F6390MpGK9vKSrm6gVQBPQAdMZbOdyfEifO+Ox2PM7j8fSSZU97+M/li5xey04/Cv+0YTHYHcZ2BmcYgkg3nf4409QTSSbyqkze9r47HY0+DIFy55m/wDUP+0Y0nFEByNNyAX1RqIvHhO+Fx2CHsZrpiEnC47DGYJctvi/Q7gwmOwDitxAWOCPBVDZPMahq7OrSCTfQGmQs90HrG+Ex2LMH+t/mT5ef0BleoQu53HXwmPzPzxNmdh/jHw0g/nfCY7FhOOyveH8Q/3PjWcDpg0c2SASKaxI2uTbwuB8sdjsbfS/0/6Kl1F+lUP2amZMgyDOxCVoI8I0r/lHhiDi1ZhURgxDM2WJIJkkivMnrOkfIeGOx2J8/DH4eUFiP+/oL7pVVK9CpuVI2IJJMeZxWzlBe3yiaRomvywNO1M93bdm/wAx8cdjsSvo/QoXUBuKmcirG7duySbnSNlnwHhtio+adaNQB2AWuNIDEAWY2HTHY7Fnh/wk2fiRsuLUw1GpqANqO4n3CfzJPxOPOhjsdh/hu4jxHYTCdD6N+RwuOxRLhiIdSIUH/cVB0t+eHrt/7X6P/LCY7E66Sp9X7fQNcTqE8NytQk63qorPPMyqtTSC25AmwO2H+ylVlzaqGIWSdIMCeza8bTbfC47E/wCF/qULrX5G74VwXLNRps2XosxRSSaaEkxuSRfCY7HY81yd8j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MTEhUTExMWFhUXGRcZGRgYGRoeHhoaGh0bGB0bHhgeHSggGB8mHRcaIjEiJikrLi4uGB8zODMsNygtLisBCgoKDg0OGhAQGy0lICYtLS0tLy0tLS0tLS0tLS0tLS0tLS0tLS0tLS0tLS0tLS0tLS0tLS01LS0tLS0tLS0tLf/AABEIAMIBAwMBIgACEQEDEQH/xAAcAAABBQEBAQAAAAAAAAAAAAAFAQIDBAYABwj/xABDEAACAQIEAwUFBgMHAwQDAAABAhEDIQAEEjEFIkETMlFhcQZCgZGhFCNSscHwctHhM2KCkqKy8QckQ3ODk8IVU2P/xAAZAQADAQEBAAAAAAAAAAAAAAABAwQCAAX/xAAuEQACAgEDAgUCBgMBAAAAAAAAAQIRAxIhMTJBBBMiUWHB8EJxgZGh0SMzsRT/2gAMAwEAAhEDEQA/AMlSdkfXqZR2dVb6ekESF90krEAGY6YtUMuE7MsjUlWmah7OCjvZWVmNrqII3l8QcVpPTVGDLLaRcGBeWEmIMkRMWQY7hueLVDTE3ALAiVdWbYgiCWZ5lgTtBw6T3EpEVVoQit2YLMuoiHHPfW3QnSzCOhgWOB2f4l2dR8sjF6agKpYXBAgwJ5ZFovEYM8RzdKlFQDs1WQqrpYVFMgddSXQC/Q9Zxjcjl6lVy+ljcyYtLHx9ThuN00YnWl2WwMV8/RsG8MXKlIp3hGJaNWmbMwg74uySjKLVkmNtSTQJy8lGXqLj9/vfFWeuNrwXhqq4dK1EkiILlTcQYYrpBHScM9rOD0EVmEUWGtwloN1CIgFmtJJBMYjlK0iuNJszoM3HX9b/AO4fXDv+f/sP1GIMm0iPD9f6jFiP39R9QR8cUxdqxMlToVidJHr8b6vqPyxqMjxqmXLWRm1OCXYS7aiefu6SdNmtFptfML5fD4XH0JGJOEZf7+CJpIDUcdCi3A/xEqvq2M5IprcMG7DPtA9R2AFJVWlIq6NP9o8sGbTbuqotbkPjgFn1q0jTfS1O3I4kah0g+X6nGtXNmjl3qaytcglkZTDVMxEkAn3UuCCRzCwxmaOeqidTl1O6vzKY8jaw28MJlk0rSG0nbEyeepVDprppZhp7WmADJ6tTsr36jSfM4uZjI1Ahemy1FES6bAixDqbpbxET1OKgytGpdD2LxZGJKk+TmSvoZ9RicLVoVxfQSNRKna1yGBg7ePXDMbtbHT33QUzXBy9Kk4ZO1bTpCSWLgSVgSCVgyZ6TgBmVZOcDS4aGF79QYPQjBbL8VLNTYF6TPI10huRYl6Vka0SRpMbzgq9WlXpt2q6qamDVp3/AiiANdMIqsQG5SSN74KtbB5oy2VqAxUKgHUFt7072+O+EKwtZPwGQfp+WDfGODrl4anVWrSppMj8bsyr5EkqxjcAXwJy1Kyqfe+8qeg2GNp2gVQi0rU6QkTzP5DqMbHJ8Op1HQuUbLdmFDadUXk+HZuSxYT5DpjI01LJUq/isPJQb/wAvhgtw3ORzUnKkDYWMeEdcc8SyJq6MyyODTqwjn8uUqrl8qGqKpaFeNZZryTsGVQqx0g4GZNai1mWqhUzMH4CPywf4DRaWzDAGCe8NQLGd76luRBjfqMWczVpGpS7YiBrJLsGQsdURUXuAwSZJkx4TjTflyRhLzIspUkxYAwgIN1EA3AJmB0E9cPw0UhBgfmk0uSOsOP4l3HxGCOK2eWAG6qQfhsR8sBmkdkFAeqB7yB1+YJ/U49Y4bmGqh9SDsKlNQpDSW1qdYIIgQZHXHj3amnpdd6ZI9UNxI8IgfPG09nPaHsUAMmg1wRc0mO6kb/z3HUYj8RjclsVYcijyeXf9QfZKvQrs2gkHeOse8o6qR4TBkGMVPYn2Qr5qunIVpqQWYiwA/e3XH0PkM2K6Nr7J11MF0nUCltJYEcreIxDnuKJliAdApFX1QwBVhGkaAJIN9toxBpbdFlrku5bKIFUExAiIOw26eGOxiqvtPVYylCoynY6isj06YXDf/NP7aF+fD7TMG9UktdhqMLF1IWbEtbTOtrjaMNy9MhlCLoNUMQvPCiCA8aTba4kT0EYfnuHzTOlArQFUknTYiCReDp0i/wCMSfCHJmoxL1FNNRCrLHTYl2K1L6bm3SBGNxp78i3aB/tHkyKtOmFC0guoaSSrTEw03935mwxo/Zvhd0pudOsMVA6chZZtsxC28DgRxfLMrIzMYKgaSuki5O45W3iR4Y3RoKM3l6rVVUDs9CaWJYCOosN98KnKthcY65u+31MSuTDNp8TsP0xU41wIUarU97AqfFTsY+Mx641rZTLLVKlqrOjkQqqACDFiTeCN8FvbCnQUUnFNWZQynWNViWI33jUd8dF2ZnhjHeOx5nSycCQTPUG4w80pQq8mme8PwEe8PMAz5iR1xoxxFRtSo/8Axp/LEX2inUVy1KmNMmQoHQC4Fvd/PxOGbgqtzDJlmp1TTbeSp9Zix9cFqfD3IspPoOu/0P54h49nyVpUiF5FptMANqemhaW3N8aCl7WVmSxUaheABuoQ7bXAxTBySpGppcsz9SgymCCD4H/MP1GDHDsougapAqS7ECYpUJYCBeGaRPTswemByq9aoBu7kAT4sbSfANIxpsqUCs+vQhshIOk0cuNW4vqdosCtz1kAsm6RiIC9pMy5fszUFQSapI/G4Eg9DpAC9O7sMCVWZxNVqtVqM9tTMzHykz+uJVyY97m/L5Y8+TtjIQ1bspVSvSSPGLYv5XNmmpghlIGpTBB8iMT6ABA2xDVyam45T5bT6YCdG/KXYsOKTjXT+7qBSFpnuXNyrbiJ2M+uIhRqZVlnUhpguSDux2hhZh5g4qXQ84t+IbYv5XiJVNEh6ZMmmwlSR5e6fMQcUQzVsxbTXI45lKoWjWUqSe0qPSAA1Xu9OytuRI0m+GZzIuEZ0IqCqRDpJCpsNQiU+IA9cdTpU6urS/Z1HPdfu6d4DyY8L22vixkqVRK3ac1PSumnFpHiD1G9xIxQpJ8AW5X4mRTpLTHW3wGB2ToFmVQYLEX8BuWPkBJ+GCWczdKs57RSpFhUp/8A2p7H1XSfXFvgWUCGpVhaqoFnS1gpPMTN1IgCCBIZomMZsZwarhj8lNCjUwhKszaUqPI1KZmGjfcRy74pe0NCotIhmGqrYkalZRcMjg2e0LMDqY8SZzaEsDdqZ1MsXHvmD+IylMQd9J63GZnNTScuzMaj6obVAKyWZQwGnvKI9ReMLjNt00c41uiHhTTTWdxY+oti6MDeB0zoLn3zIHl0wRpoAIG2LyLZcC4a6ggg7G2HDHYIAZTYqbyCoGoWhlmJ+E4qpmWpVWVWKkbR1U3iOo6R5YIZ9RKsdrq3o2A3GZUU6vVSUb4fv64VONodjlUgp/8AmlH9pSU+akj/AEgx8sMzHHqSiVFMeZlj8mJg/DAPN1xH7/f/ADgLVUGTI9Op/TCoZGuRssSb2dBHOceZnYgFp6k3OFwHCnoMdg+bIPkQ9jb5fii9mCrSADyMb+JKnoZvgBxDjFWiydmdJM1GX3ecAKuk27gU/wCI4r8Noa6ir0Jk/wAK3b9+WDXE2Uoe2RTT1AB1MkEtqKkd5WCyvSJ62xFjx7Whspq6IafFxmkCimUdSWaDyQATIX3SSY85wUocZJSnTqyDSI0mJ2MwQbj1GG8H4VTpaVpVA5qhQDG3Vo6wDef/AOeM3x/iRbMVGokBAdKjxCiJ8yYn44zkq0hTxyb1we/0PUMw9AZlq0krUZmWRAE3AM9SZ+XmDgB7T8UDuFDXG/rjz2rxuu0Frx4yf1xaylPM1VlIvIhoBJtMSeY3mN/DAhXCNOM3vIN64vb4j9cEspQ7UCkvvQajD3UPn4kSAP0BIB8Hy5FUJUAZiY5yyhekmCI8L41b5NzoELSYQRoCinqqAyGQmHtILgkQOow9w0Na3Rjlencz3tV7N1O1NWnzioWIS2pQGVF2swM2jop8DgZlAVUq1iOnrY/XGprcXZG++UB6fIHpjl16YpT4BQ1RoM3ba2MxxriYqZnUJ7MAU1mZ0iwJ/PDValuG9UQhwxTD1B3rUqf/AKlXlPyAf4suL3tDmlWkKdNp1RTgjmWnSINwe4TUE6TNgL4s8Jy4VkVnNM0xBcCQK9ccxJuBoRRIP4G2nAHitYPXcBtSqRTRhIlU5QwEneNXxxjNLYWk+CPLLacTjCARbCjEpYlSOIw4DHKcKRjjhYxWqZAG6nSfp8sWQL4UY44HFihOsb21DBHK52oAQjK1P8BuDbfyP1w7yPh1xXqZGJNMlT4dP6YKdC5Yl22JqmQp1BNM9k+2hzyn+F+no3+bD8plKmXEMpRzzSfgZBmGEACQSN8VPtJWBUWP7w29cGcnn9NM8wenvoa4ny6qfMQcPhmrkXJPuW14kHVkqgtKBSVEd24lbAkMovbbrthvEcvUqqpGlk5VLU5PUFtQPMk6mNxck+UxNQpusodDH3ajSOshanif7/8AmxNwui9N9Z1KRZeluptuJJxTjUZO0LlJpF1UgQOmFpTpAYyep/pi0K6P3lg/iQD6rsfhGIVUnUQCVUxPjYGfS/XzHTFFiK9hs4Y42vHj54cQJ1dYj4CT+p+eGVGgE+An5YICLOJqRh5fXpgTXHaU2H41B9GXlP1AOCGdrQpv0/4wIpuRVSmLhAdXmzb/ACGA6QVb4M8ryIO4xyZN26GMFlFNGqVG21AC03O4A9ZxTzHGvwr8Wv8ATbE0o0ytTtbIhHDD4jHYgPEav42+FvphcZqPua9fwGuAUAJdiAGYUwSCVAFzMEQCdImepwz2rzBq5laSidMAwNzsBMAt5E3vi7pq09NPsg1NgqGRyljMnULqZYgHDM7wRKC0qhq6KzlipuVhTykxzJ0EidjbGVGqRhu7Zer5r7Pl6hBHKop0tpLNKs3+4/4sY2okIBvP/J9Dghxl6p0B0AAk8vdfzBHLPpHmMC6ry0zpjx8fzOJskGpNsfBpqjkqQunadzNonw+mNQ+XyenLyKlBmgvrOpGvGsEXA6xbAz2ZzApVRVqIrqCRBEqZBB8vzxHn6Rqu1RRCMSQOiqdgD5CBjscW3YZM1f2A0tdTtKdWmNUkG7CFZb7kFlURNr+N56HFV7Mtpp1FhmqKzadJMTpXpaVBWe90xR9nuEN9m5lLJVLNOoqQtMhV0jbUzMxgiIpjFrhXs64q9qLpSliG5HDLsukyGIImxIOm8TimPlt+t7omlrXStmNNQ5eaWkuGAeoCoISo6wjl15WVhspPuYEjhuVqM2ZSppSl95UpMOikBUFyeYg3uOYC2NFl60F9IIDslQONP3h0KA5SdLKC0aQd1vMkYC8X4fSWqVp09NKqVqMEJJNCmB4wQXqTbeVWxO4ck38m4qi3SzbUsu9YvpqsLqwnVVr2cr0GmloPW7GwnGcydP6fmf6R88WuMuQwpGoXj7x7R964GsEbkgct726Yjprb6nE+R2zsauV+w/DgPLCYcoxgoOAwsYTCxjjhQcOBxzKYBMx445TjjhRhwW+GqcP644ApWbHbwO2KzZCDqpnSRBg3EjFpTh2nHBK9HiJUgVl8II2wY4bnSAYYMpPdNx8twfMQcDyoYQbjFZsnF6TaT4dD/L641GTXAqWNM1VOpTawOhvwseU+j9PQ/PHNqQ7FT0P6g9R5jGay/EWDBaqwTYHocG6ObZRAMrM6WuP6eog4rh4rtImniot5ivqGwDSJYDcTeRMTHXC1qBALKQ6jcr09Ruvxt54jVqb7HQ34WNj6P09Gj1OKuertRPvIwuCDcjxBGKoSUuliZJrkGZmuNTOe6l/Vug/fjgvw3hoponaopNQk1SZDyQWbQdoQQD4HVY7YgyFRK1elTrU5IYVajpC2XmIdY0sIF9jbri9SrJULxVVyisTJNMkd/TJBGssAeUHYzM4VllJvYfjjFLfuY72q4c1DskLIylS1jJ1W1ah7pEgfPwxn8E/aDibZiu9VnZyYAZtM6VECdNsDQcYbb5HpUhQvnhMdHljsZNG1y+eTM9jl6ZLFyA+oQQoKswIi0kKJBI9MUPazNipmWAPIkU19FsT8TJ+OF9jR2NCvnD3gOzp/xNYfW/8A7eK3B6tIVQa4DLBsZjV4kj5/LAxSq5UKyR4iXM9oRB2RBBJlO8rLFiymRPTxxSfhSVWoKvJ2uolSSQoBgFSb8xU8pJ6XvidaCtU0U+6WhfTx9OvpiHiVUPUYr3RCr/CogfQYdCNqmKlJp2FcsK+RpVKTMnZ1CApZJp6r7uOamYWY26x1xfbi1GtTpZOpSanW2BQgo7EHSdiCNRAtYCTuMCeH8RzLU6lJAailGlSJIBhSR1mBA3wGyrZmnUCqW5jHKJ7xItaZuYjx88TzwRT/AKHQyNo3tMIRoVJVBFNlNylMRIK7DU4BAkyeuJEWnNNHFNXSHqEmdLETqIFwSNAECxNr4j4e6Iexq09NRAp6wWBMEwBpLOVJIF4FjvhnE0q3d3RgipSgnvKE7VqpqLOnmBYBgdxIvhWlSexrVS3OqI4ZEqqJqsACq8rsx0gqyyr+ohhYSuKFWrSYl2LJTUEUyokCjQJCKZJkPWAJZgbgRucWkzr00dQSpqxRFOCGFVz1AlYVCTqF7DuzGM3xWoFQUwpAbRoJIM0kGkdLamBe0TqMjG1ai2xc37FMMXYu1yzFj6mCfriwMR0ktiVcTj4RqIuFGGjDoxxsUYN+yOUWrXAbYAETcSWVdjYxqmDaQJwEjGq4BwZjSTMUmioJkG6mWdApFiAdO8nvbDfBQGamrmqBqHLtTIFxJLEwG0FiTIcAwSDYC58MZfOeyNTtH7PSEG2om56qIBJggm94jeDjQsn2qhrZWp1BoIZpVgxY0wSbGQRZrSLHF7L0mSjTZmBBgRABM31BhvMF4IvMSOuqszweX1aJRijCGUkEeBBgj5jDQP3+/wB2xvK2Vy6EvVRCajbm8s56W284sBYNBbGf9puFJRYNTB0tIi50sIkeW+xMjrG2MtGrAww6OuGdMPGAcO2wi9MIMdP78sEJW4tT1U7TKnUPQ2P6H/Di/wAPra1Bm8f8/rhugGxuDb4HfFbgogshN1J/OD+/PHC8itFvPVtKmNzYYkXPMECMF7OnqLgrYtuYm6xYWgyDitWkuH6Aco8WNh8J+k4Be0WdCFVu1t53vcnxJM4pw1BOcidRctka3hCq9J6ictavIVHYRoUidL2jU0KNX4GvjP53LOXp0iCLlnmxDAwwI6RtiLgnGO1hWGllUKANtIEW+Nz5knrjRMjVkQxqqBjRJ6kEAoZ8R3b9EGKcclKNrgzkuMgHV9m3q9o2XXUKYJYD8PQi1yfDCcNo5amz9ovaHsyNL27NiO+VgEwbWuBJHQ42P25KFGo8MUA0UtKABnU3Y1ZkHUdQEHcWxU4hRRk+0VRLOvKrlbduxBrSl9KqohbGEMgYxJpvYbBS07szzeyb1OfLK9SkQAHleYgQxEgGNYaPLHYK5nPIjGmDm6YTlCogICryggzeQA09Zx2E6/j+GPoBDilOrS7Afc06blkBuDvAZtwYO9xc4IcOpotHsqic7aiCbqxaArI43ifpizmMvSqKFrLe0MGGqxnSjxFZfJoYAdScVMgaqUnDkhKRMI9Oxm8Me8huIP8AescFQ1REOdMlo8MelVdCVD6DoN/e1ajYEmFVth7wxFw/JEFkYQzhVST0qRLjxhYkC8N8mcTrs4psUdFglSxmZ3IaLiAAPTDslx2+mugqoYBnvRIJAPidKj0AGHwU9O+4mTjewb4bkKZ0qi6Wc9osmVgh+zkEyNKy/X0OJOM8SGjVWpkKFWKy+/rgELEbyx6GAdsYoe0jqzp36TahpJNg0Bipmx0rA8JxoMjVo5pezBVu0bmWNJEAqGuTzLSWq035il+mJZxuWoojtGgnwxmzFMrrWogVirRPZG2kBpDqSSBpNjIscSUcqVnsFDFEQBdYBaDziDapHn0IxmMzkXoVVfJdoVZdZEGEDGVUvsSUKmCT+mCeQ4+6PNak9PskZ4FkcAhlGk2g1ezusiQthjLx8NP+w6uSfjNANmanKDSoUy1Xm/8ALVKioyTMveFBi6gyMAeIVlqVmemrLTkLTDEkhFAVQSSdgPExhuYzn/bqCFNSrUeq1TdhPKEO8A3eJ+HUsoLYeQ+px2Z9hcVcqJB4YdOExwwkqFxwwuOAxxwoGDvs3x9stKkakM23iYBt1BAEi2wuLyJXLVNHaaG0Axq0mJ2722LfBMs7PrVzSWnDtV/APLxY7Bep+OCgM3PD+M08zKKAiSuo6Qgkzc8x6KQDaGKb2iX2sV600qTAFNNtpEydtrqBMQOzeSAcZ3MIjo2cipSBbTTaloldIjXVURJdjBjSJB8geyuZrZeoKmZA0VFVSV08pjUAVFlYC8EdSYPXVgoJZdvtNIq3LWRrwTAqidJm+qf8ROwAAnGb4txOpUC06irqpkgkWk7bbLEGywL7dcaVuJ5WiGdWBLksQsksTczNwN9yCZ9wWOLzFTUzOfeJPzvgM5DAuFk4bhRgBHCNsOnDPPD18v38ccESrUCgt4XxR4UzANWYSXOkX/fp8MLxNixWkp7xn+X78sFEpqCKe4pgdP3c7fHBirdIVllSIs3SZZEEME1gR42BA6wpMfxnGe4hw3tKKPIVtTqNRswWCSPTVvtja5XN1Ayp/aBmAVCPeYwSpmU6XEYD8cpZepVNOnVNMU+RFdSQVEksHWSSzEtdRv5Yty4vTofYThnbtGc4NwmolQFo26Hp+4x6HwDLucq9VQCzvFISASoBRnUEjUQGqQBeSuBCUaFIKC3as2yqCqxHvO0EAXmBedxvh+Q9pdbgQitTf7owCuluXT2UEEWEbxaxjBUNGPTEF65ts7jFDtay0KSuyUgNbJQbV5M9KSTEgHbdfjV9os1oUUlU0oJZ9CwocwI0yYhVC7m+rrONNxKs9BCc1TDVqZY9szgqWMNTpqFholgSptpXuiRjA5tIYtq52LaibqSSdQnzmf3OBjV7jJtL0odSz+ZAAWpyjaHAHwEiPkMdg1Q4PklVRmKlRKsAsqrIE8wE/wAJHxwuDqQdLHJxelV/szrJIlSsuACANSzpqiWHmADfBbOoQBEAwLlmlNXQP081cFbRPQeW0KRmVJkXlbfXGw4N7SujFq6B30wHB5pHdn3WEk3idj0GFxhNrYzJxXJW9ps8RUFEHSqDYyILXI0zAItOkQcZ2rUhpEk9J6dJAxdp8IrV3LAiGPeYwCzHug9Wvt6TGK1ZNtwBuI+mNb8HJLkpOhESMWuFUwzmbKqO7RayqYFr3aF/xYU0zMC+9gLfL6SL2xa4Tl9XbKN2otA3mGSpY9ZCEYy41ujWq+TuI8VqVy1SpGkbL7qjoFwQ4JWD01oJUWKtSai1LqqKPAwJkk2IPKt8DquV1UIsDeB4/sj64TgitRWtqCHWop6WgmGMsy3lTC6Z/vxhfmvVprYLikrCHEc4K9bXpCggcoEAQIEC/QDEiC2K+RW9/wB+Xpiy2ESds7EtrHLjgMcpwowBpw3w+mhYgKJJIAHiSbDDcFeBZQlu0D6NM6DpmX0s3iIAVSS145bHHHBueyRKVQMUBKGohYU2SprDaliZAVyLe7qBg37inDsvbS5QaGdlp6b6NAnTqIOkPUfeSoPqZMpnV7EUMwzTUKuWDazUGplYBwTGyIZNlR+tsSLw5+dqRDCtWeKaiaQpJq1BioLA6Qq6VgkMBzbDYCrTohVCimqaloirWuaakAOiuukaGZhT1kkjr1OBvtJWDVVaUNQoDVNONJqEsTBFjClQSLEg4vZmsyhHXUWeuXDsPuySx1Q1iysVpnSwEdkd8O4lwZIZtLUtCtJIsSC2jWWYaXYKDpUbVFsADgHGbnCY4DCjACKPXC6sNnDhjjhwGH9oAPIXOIx4YqcVrHSEG7GI/ficcEk4TDM1dgd4U/Swj9zgrl6O5J5mkmP9NvAflGG0MtoRU8N/XqcTpSkiAJ/n08+gxZ4WFvU+xDmnY+jyo9WYN6dP+JhzMPRT83XABqOp6b+RDf4bYL8bqQRRQ2TkB8WN3b5zfwVcUGBhVQXcqiD1MD+fyxc0nyIi2uPv7+hT4hmYVmnfkT094j8vhg37J8Co1EVHSv27aaiPRPNTB2OjZrQxm8MsYCPkS2a7GopWnRB1jwRLt8WsARvqGL/Cc7Vq130uafaGXKmAqrLR4gKqkwLQsYiz5Hwi3DCluaytw+tQWtTq00zWpZR9D6jWqzTU1aRBNMqF0yYAkXuYxXDOHNTrVPtFPQtCTVAgo2m2iRKyWZBANpNhGNrxTOdi7Vo0VOzHMzBgS1qWkjrYkmSDpi04B53iVXsaGWqVGd1mtUFgWV5hSep0NqNvf8sYjN6NRtxWqgW9CtUJqa9Ws6pg9b7TbHY0NHK5RVAOcRDAJU0HfSW5iNa1Ybf+d8diZ39odpMPVy2lYiCpuPzt0xNk8sug1aklQdIUbs0TBPui4vueniCHE+JLWKLTSLxY76osLbTJvO+KFVKtAtpI8DEMjGJg+63ocenGTrfY81x32NbwfjFOlkKlV9OurVFKmojlRCswOgBJM9TGMJxDLxUdfB2H+oj4Xn4DBVitdaakim1MaVX3DJLd6NS3JPNItuMV+NhWrVCrWLsQRsf5j+eJo9RR2A1MGJAOxMA+NgfzOCIU0zTqU5sRfqkSCPgI+WKJkAjYEXg9Onw9fph6V2EwfE/P8rmfDDdILNFk1V6NR00io00kpmFBdoLaCWgwp0xaziJNsapPYkVUpB6hVEWAqrB35m1H8TCbjYDacYjOUtdGnoh6aIDUIuyu12LruomAGupCi+PQ+B+1SPlu0amydmadOF5lckaVVOswo5TO+/THn+OjmWL/AA8jsOhy9fBdzHshl1ytRKVIdoRZmu0i4udtumPMCJBGNfxT/qFWVjTp0uyYEgl7sI8tgfWcY4ZiTJ3JmfGcQeDx5oJ+b3+bHZMmKT0wHUljfEi46McMXGDoxfyHEGpgpGpGPMvUi2oBu8kgAGN4xRBGHLjjjT0M2KquEqXemlFadRm5QgALsQBTI0a3noxMDqZtQVTVoCbDRTKsVYdrTGtV1ShasJVL2psD4YycYM8L9oHpFAQrKun3V1BQehtJ0s4GqY1mIJnGkzqCuY4gstZVNAVJRlpyzx2SJue1FMs7Fjcgm2M2c2xp9mYKgysgagTvDb3gT0ti1k8r9oao2oBiQQNyS7gEx+FQxYny9YH45s478sKMdjowAi4XCD6YUY44cYxV4WnaVmqe6lh+n88N4pW0LaxNv5n5YJZDKFKaJMEkFvU7/p8BgpWLyOkWTWCEFgYM3EWjb6/l54s5StAarvp7pGwc7E+EXb1AxAyzHy26efzxPxKkKcUwQChYsBcFmiZ84VVt+Hzx6kIOCSIpSi9wGtQM7gG6AD5nmPw2xX4k9alUWonL2JEG1mt069Bg5kODtXmoiqrSylejALqYlu6tpaTE6W8MBOO5JwlwQVgG24OzDxBsQfPGpO0zoUpL9g5Uz4zVFaUorse0M8vaCFBGsyFOpRY6V5Vv0xRztQZKmukHtqmoMtRVK6A3NA94NCrJ8GjfAXIVoTzpt/pax+RvgvR9mxUmoKynSru6Fu7TXVbxX8jrHgcTyxR6x8Ju9DH5PiNPNEB6a0qdIGpVi4YSLamuNRKqFk97BDhmaZ3avWqIHpzUpsQeYkkhBpIZQSTG4BMGxxSy2lKARUANTRUqp73ZyQoHTuksZOzrFxa9xQCkiZZWRkEVSRdgzW0knuwOimDynCPETv0odijW4PzFYuzO92YlmIAFzc2G18diPHYlGgmlmabkTFJ/EToPw3T4SPIYIvxmpTHZ1UVwSXBa4YmYJNw4BM/K9sZymMPoZh6cgQyMZKPdT5xuD5iD54r85SVMn8qnaDedoUdNEUSWqOOaDsTACx0vq38r4H52g6MQylSDBkbbm4P5Y7JlXdWouadQGRTYiQwMjQ+zdLGD64I1OLNVqA5mSe0Z6ki76VASnEcqysR/eJxpbcAYFa36ev8Az9BiDRAt4wN/CZ/W3ji/m8qFWnDSzrqYDYSTpA89N/iMDmcbTO/TeegPhYDDYmWS0K7IwZGKsNipgg+REfp5jGoq0qirTzFRGpMezqLXprKExrTtKW0gTcARBscZUqYBMAbbz/UC/W3gcFuFcerUFZEqchUgqRIAbkLCbhgpMG4A9cGSb4MoIQrPTbNyKbNUapXp8y1S3MANKyrTaD0AsLnFV+GPpTTzl6ZqaADKoCQCbReJ3wNyWdelIVgARzKQpVl8GQ8pwTpVEcHsn+zuw0lCT2bAkGFc3S4B0sStu9hc8SYGissju38j+h6Ymp1Jt1HQ74I5t0Y1e1RqNUCktKko5T7s6jG5Mg7QLE4qVciyhg4kIQpYXAeJ06h7wuPUHEssTiMjka53GRhRhlGfNhv5j4denhh6kHrhY+MlLgUnCgY6MLpOOND1Y9DHmMJhCMcNsccOGHW+OGrhZxxw4+eEws4gzdbQpOx2Hr+7/DBOEy1Dta4JHIl/WDH+4f6cGqDyC/iYH8I3O3mPCxOKnC8sRSAM6nA+tgP31JxdqEAW7qiPgOvxufjinw0NUr9iPNMflsxTU66lVaYW4J3mQBAi9zNgbA4I5n2zoZUL9lSmdQBNappao5N5ifu99jgL7Fey/wBvZ69VytMEC0TBuFWZAgRJg7jGp45/0zy7IWyrOKiidFQ6lc7lSSOWRsek7YOXxCk67DMeDSvk6l7SZvM0nbsaVdIhj2fMgYQdjzCJFoN8dxDidOpQZ2UHVyAEg6Co1U4IEFb6txYkQCpxj+J+0RpLTpZQvTVlEUdTShkgq5nmIZSdW8MvgcEuELV0VwaS1O0VXRGkwEdFIsRpMO3MCIv0nHY0r3OyWltyZbMZodrMAK40MB8ifK8YcuWap2azzauyPnJgesmP82LfEuEo9cBGKE3anUgEQYbS9g3odJ9cVuGcVFHMVHqKQRdFIYQ4K6dQBDDlBHqQTIGKulNCt5NSRuOFVaYXU1MzSVVNZQGaIUgVJlaoJWQBMKBvjMZsnWzMoXUxPKIS9wFHQRsNwOmNhw1dVJTS0tTLm1KObSvOwTZVGkgEQNoWTehncygXMVaiU+xbSyALKiDAUOLAtC6lsSNRIsMefKMpTqiqLiomZJx2J6XB0RQK2bdKkAlRTBAm4EkzMET4GRjsd5E/Y7zoe5kcSBhB8ThNOmZ36YaThF2MoWplwVv1xOufbSEqr2qCwbZ0Hk15AHRpHhGK6th+r+npjccjiBxTL6JJFSmRVVWDERBAWDzp0FoJBI88EwuXzn93NO7EMzEDSoOgaiQrXCC4mzGTYYziIRDIxVuhUwfWemLRrpUEVV7J/wD9qDlP8dMf7lg+THFUZxkIlBxOznD3plSYhwWUi4ZZK6iN1mOsH1xTB+HgDt8D0/dsGm4nmaNOopfXSq0xSWoGLKaazyoZiOYgqbixgEDD8h7PpVooVqoK9RzFMugAQapLTdY0MZNoAi+HqVciqBdSr2hBIRCABIAWY6tpFz52wvYmxuQ0wV2MRPMfUdeuIK+WZJDIR3gDeDpOklG2YAg7EjCr0gyJtfw2tsbdLHGq9jn8hDLcRYDQ6h6YMCm88viUYXpmT0tvIOCWTYQvZHtKaOKn2d4DSJAIMRUBHhchbrgDTcH5x1t87mBJPrixRECRER8h+sfXAaOsPcGya1giIYrfeF9RAWEJIg7gkQsbWJm9oa1AFVdlKlhqUxBKlot43keGKiZzX/boWF+dbOuxjwqC4ENeLAjBUVyiuxjMqKfZKxk9iOkU96R2g7TsTieeFMPHAPGpDLCV8QPzHTDmcEWuP31wQo09Yd6d0pinqJPvMLkSBbUCADfbecVKmXBJiUYbgixPmvT1scTSg48jFlrqK84XScI0qeYROxGx9D+hvh2n9zjI5NPg4DzwoOOI6YWMcE7FdKfa1gvupc+v7gfHEtappUnr08zsBizwWhpQuw5nvfoOl/PfBMTdIstW0vJB/CvqY1GOtj8wPHFmllS5KqpYBTIWJjaxNuoxRpHU++xMeQU3+M2nqAMFBWWmKYaeZlqPG+kdwbg+L7jvLcY9Lw8agRZdpIPf9Ka6Jl3yzuBWD6tNgxXSolRPNYK1ujb2MbvVpIBghrQPIx9f5Y8o45wRc2EqUGmuAo1KdJNQknRczZdTamPQ82M3xPi2Y7BaNVcw1axWo1RzBUkqygkiI6jwkYinhaZbHImjd/8AUb7PQVVp06dNySzuEEiTNyBMk4CCk9OgmggvVDM4I1RRWQwMgo0kwyzIGm17BuE5WvnKy1c3V+71AHtNjpjvBYKh2OkH1OwwY4fm6CVa3MVWF7IAlqesMkliZJp60D+JU+WKcUK7cE+WfZMho8Sy1RRTzFIglgnaKJNOlSglQp21MDO9qhtYYgqU6dXs6D09DkUQqVNStzDU76pJCLoJBWBzwVtgzxjJk1Q2bUOr9vVSpRPNUZAFNhzLSVSsbjcmxjA7PcRUUyc2PtFIFPvJAL1eyMLY3Qc8sp7wFtydPcMVQLbgWZy47TLlxrSdJgOUeQNuVw2m2zGO6Mdwqnrms6/dIWLo3WogUKnkSzIL9C/gcHOGVKy0aZSqM5SIptUpHvAhglOmCVbVf3TtpJ64He1eapHLKk1AWZbOObXS1CoTe4BfQoNhDREX6La2C4qW4JrUA7M7qCzEsxNSDJMm2OwHCL+Fz5/sY7DNXwY0fP3+4wVyphhvJv4Dr+/HDzQBEr8sQ0q8QHGsWt6bTG4vh6Ie8pm8kdT0AAx4Z6Aw+BG37+OOxZpVQ0h9xHzPQeOGvlzuLj6jG1IDQ2nUIxICD+QxCMKDjRkmy7PTZuzNj3la6sBsCpsb/LpGJ8uUdpouaFYbIWIBMR93VmVtNmPXvHFag8X3xJUpK3QH+eKIZ2uRcsafAY4XxlULUc5SLjSi6TMoEEQi20k25lIJKqbiZ7ivs+qq1TLVRVpjSpi7MSyrYKIY/eU/AguRfSTgPQrMg0Ooq04gKTDKP7j7p4xdT1BxdyGpG7bKVC5U6jTIioun8VMH7xRPeWYmYQ4pi094sS41swZpIYhwQ0kEHfVPNbeQbf4cWKdUjr+/Hf57+ZwYo8Vy9bR9op91qj1GBOqrZmCF4LMWqNHNOkAQdzgTkcpUqT2aM8CW0gmB4k9BY7+G4w1PbcW+SWmC25gdR5bfKOu18Wcu/ZHUrEMJuDB89tt9jY4GdpJ8oItAMnePG0W8zi1SrCdh70+kxudwT0PhvgNBDlPMU6g5vun2LqvI0bF6YusWutr93rgnmK/IRmEDVKtUOMzqlez2YLp5WA+g6CBjOq3Xr+/1te+0HGt4FR0UoqIHp1SrEHSAdVhpqElCwEnQxQgsInC5UkdyC8zwz7tqlNxUQatQMBlXWEXUp6sWFhMYGU6QPcN/wt+h6Y03D8qqOWppqUyr02mUW2oa2js306e8IMHSzYhzWUXMmoq0koPSK6R3SUZ27wmffBLbAJ0FiiWG+k63HgzVSsF7xg9Qdx/P4YjXMk3VGbz2HzOC/E+G1KIXtEVpMSCrBWkgqSPeGk7YjNIlQRAP0t4RthDVDll+Cm3D6lTTrKoBzQtz4XPQ4I5mNOmD4QPpHpv8IxH2xXv2H4ht/TFTM5odoRcEADr6m3oY9QcMxRtmHJyLnBqANQKe5DFo6UxJJ9bR5yMaPIUqFYv24KMGJqSoAAuERak/d6Qux3ggxGAnCqJFLWVLSdTLOn7kOFuYuDUE+IFIbScaBaz0WCkF5uUeNZsPesmYsdjD9MVyk1H0vfsY0py3X5gvOezuZpAVaUtFpSdQbSWbTHeSJ5xYzgLxHP1KzK1QyQqqItyiY29Tghm+MVaSLSp1SSdeshSoCtbRDCaZ5ZaOpUAnTgHi3DqauRHm0p1EOez8stUauzAW9VZDqT3RqAMjlnmBACkiDfEVLhC0AKjOlSlT1BTEdowOkIUO4kjURqEIwMG2CnD0NKjS7NwrPJ7QPoKu4CDTuHCq3MI5dD3BIkLRzFWm32XM/e0VJRXSCFRag7UgDYkrpkkX1CTJOEyfr24Y+C/x79i9lq7qiZmDSEtRLQTTZTzMALvR7s6llQRsIwM4/ladTkVTTfU7IqyVcQqUkTm0VHYldTC/eJiIJPJ0WPcZCrI00mcwNRYtTRuh7NRJMbtvOBftPxIMoqrluwLsCaZH3egAaBpgBp72sAETAOFSW47GwRkaNehmhRpVBr1KOUykxuwNiFBMgi0HwwTq8VSo9XMPTV6dOEp6pGtjOmYiJ56rRF7dcQcKWk4eoGNJ3UowcyDqjUUqEyrEGOe3MebC+0WVFAplgAUpgktJGt3uXU9RAVQYPd88BWbdPkYOJ0Teaq/3RoIHoSQSPh898diLK1ECAdlTffmbVJv1g/D4Y7HVIzcPb+AUaCvzKYPXwMeIH6YrsrKZNj4jr6dDizogWsbiPCTv5nf6Y5cwNnG8m46DqfA+ePHLxvbAwHgEWBGwN/Dfc/PD2YoQARpA3O5/f64ZmMmLFTb8JFwPL8X5+uJcrTApM7XBICqesTPp/THAHUyrz0OGVaJXfbE9DKqw00mhiRIJho3t4+Hxwi12Szr+InwA6AgdYOCnRxVxJTxfOSV1mmYce6dm/hPj5YqwRKsIPWRBnDE7MsclQHcA+v8AS/8Axhpy8EFSQQZBXceFx1wyMOWp9d8aTcXaMtWSrm1cxmAwY/8AmQSf8aWD/wAQhvHVti3k8zVywPcejVKguplWAkMocRoZkdkIYAwxtscUVOo7f8YkKPTk0mgGzK1w0dCpsw9R/PFUM6e0hUsXsaGvk8lmw5yx7OtF0YBUaBzE01WxCgvKSZDiNiQOb4e9FiHUrpZqesTpJQlSFeNLARfzPTCUMwhYFW+z1QZALEJI201P/EfJpX+8uDw9oAgSjXy45KTKFqAnVUaAKjXAjSGCwTGosCdsPVrgS0Csqq6l1glZWQDFhYgfhsHNvLHomVz9Ksr9ms7kklS2gEgmpRJ0OAFUaheCALqSfLstVIIjpcgdNh0sJIJicWMtmjboYAsYMkFSJkQb7GJv446UNRydHpAQF0uQlIkmHYgW1PBsQLhVQxDHw3hqKpGpgAwcqppCyWvpqKfuxzCNIIMOCrETjL5X2ldEIhDJUatN9KjlVgRzrsI35Re0Y0i5inKtT5lXSEAdFZ4JYLpN0OtmcggyQN7Az+XkjK1ub1wcaYwcMNOmRVpNVpsZF+dSjAtCgkGQuksskKZtio2UFagK1GmVIdaehW1Bh2ZbUpJ1E8hmd9XSIJnL09Y7MyjgoCkQQoEzUQGKpj/yIdUspgWiPjNOlAqJUNGo2ol6Z1AoBGogDnksog6XBeZIXDZpPqFRXsZrNhkZ0df7OxIhlLbhQQSDMjbpJ6YFZFtdXQN3N3MQo3ZiPBVDMfTFziWRzCFQzApBamZsVO5EwdwRDAHl8MTcNyrtl6lSmFDsezUFgNQHM+mdyQseBC1B0wIxUVsMRoOHtT1S/JzKArFARTUQqqxkiUZJPLe89Da4xlqj0iB0dIQNp1O5hUINydDXIIAJPeGwjIe0NGaiVKZpO5AqM08tyxXSeZASxPX5RF/LVF7apTohlp01Lo5YiEVTqZZBZVZojTbrDYw5PzNMo/kwqPptMxubrs7szd5iSR4X28o2jEM4nzWUekQtRSpIBXwIOzDxBxWOPYjVHly5LGXzjpIB5TupAKtHipsfXBDJ+0HZPAKhaoQPTqd1lRiTTSsQezBLMSHkcx5hOA7McV+IU9VM+K3H5H9PlheaCcRuCdSo2n24aGoLReiWLVaqgK6sgZCCqHcjkXlIBA64VyD2o7JSGRlQEBqAqEyZpEa6LSu5gRTnmMzlvZ/jNSnT0m4pmQpkFfEqwhqZgnukTF5xo8rmqT3QOXpqAml9FYHSqA6+7WGkKIEGJ5Sd5ZR2spg96AFfhtavUFGkAhpoCquymFiyJVW1RWHOAf73mTDnS1OjRpkEPBdiZhNcaUAnlGkAmLS3ljRZEsKVZ6/XU9QAjS5a5ptS3UgkJPnMdcZbhj1i5zDUhVBqy+5kyCRpFysuot4gYWmNe6LFLhSQO1zKo/VWp1pHhcCNoPxx2PQOHfZqtJaml11CSqVoVT1AHaLsZGw2x2F6390MpGK9vKSrm6gVQBPQAdMZbOdyfEifO+Ox2PM7j8fSSZU97+M/li5xey04/Cv+0YTHYHcZ2BmcYgkg3nf4409QTSSbyqkze9r47HY0+DIFy55m/wDUP+0Y0nFEByNNyAX1RqIvHhO+Fx2CHsZrpiEnC47DGYJctvi/Q7gwmOwDitxAWOCPBVDZPMahq7OrSCTfQGmQs90HrG+Ex2LMH+t/mT5ef0BleoQu53HXwmPzPzxNmdh/jHw0g/nfCY7FhOOyveH8Q/3PjWcDpg0c2SASKaxI2uTbwuB8sdjsbfS/0/6Kl1F+lUP2amZMgyDOxCVoI8I0r/lHhiDi1ZhURgxDM2WJIJkkivMnrOkfIeGOx2J8/DH4eUFiP+/oL7pVVK9CpuVI2IJJMeZxWzlBe3yiaRomvywNO1M93bdm/wAx8cdjsSvo/QoXUBuKmcirG7duySbnSNlnwHhtio+adaNQB2AWuNIDEAWY2HTHY7Fnh/wk2fiRsuLUw1GpqANqO4n3CfzJPxOPOhjsdh/hu4jxHYTCdD6N+RwuOxRLhiIdSIUH/cVB0t+eHrt/7X6P/LCY7E66Sp9X7fQNcTqE8NytQk63qorPPMyqtTSC25AmwO2H+ylVlzaqGIWSdIMCeza8bTbfC47E/wCF/qULrX5G74VwXLNRps2XosxRSSaaEkxuSRfCY7HY81yd8jz/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7414" name="Picture 6" descr="https://upload.wikimedia.org/wikipedia/commons/9/90/Sis_755_northbrid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4077072"/>
            <a:ext cx="3432381" cy="257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24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Que es del soporte presencial</a:t>
            </a:r>
            <a:endParaRPr lang="es-MX" dirty="0"/>
          </a:p>
        </p:txBody>
      </p:sp>
      <p:pic>
        <p:nvPicPr>
          <p:cNvPr id="4" name="Picture 2" descr="http://k39.kn3.net/taringa/1/5/0/5/6/7/35/chino121296/16C.jpg?8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368534"/>
            <a:ext cx="3095253" cy="3150385"/>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p:txBody>
          <a:bodyPr>
            <a:normAutofit/>
          </a:bodyPr>
          <a:lstStyle/>
          <a:p>
            <a:r>
              <a:rPr lang="es-MX" sz="1800" b="1" dirty="0"/>
              <a:t>Es un tipo de servicio que brinda asistencia con el hardware y software de un equipo de cómputo o algún otro dispositivo electrónico o mecánico.</a:t>
            </a:r>
          </a:p>
          <a:p>
            <a:r>
              <a:rPr lang="es-MX" sz="1800" b="1" dirty="0"/>
              <a:t>Este servicio técnico trata de ayudar al usuario a resolver cualquier problema que tenga con un dispositivo electrónico o mecánico.</a:t>
            </a:r>
          </a:p>
          <a:p>
            <a:r>
              <a:rPr lang="es-MX" sz="1800" b="1" dirty="0"/>
              <a:t>Las compañías que venden software y hardware ofrecen soporte técnico atreves de líneas telefónicas y vía internet para facilitar al usuario la solución de sus problemas</a:t>
            </a:r>
            <a:r>
              <a:rPr lang="es-MX" sz="1800" b="1" dirty="0" smtClean="0"/>
              <a:t>.</a:t>
            </a:r>
            <a:endParaRPr lang="es-MX" dirty="0" smtClean="0"/>
          </a:p>
          <a:p>
            <a:pPr marL="0" indent="0">
              <a:buNone/>
            </a:pPr>
            <a:endParaRPr lang="es-MX" sz="1800" b="1" dirty="0"/>
          </a:p>
        </p:txBody>
      </p:sp>
    </p:spTree>
    <p:extLst>
      <p:ext uri="{BB962C8B-B14F-4D97-AF65-F5344CB8AC3E}">
        <p14:creationId xmlns:p14="http://schemas.microsoft.com/office/powerpoint/2010/main" val="137193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Southbridge</a:t>
            </a:r>
            <a:r>
              <a:rPr lang="es-MX" dirty="0" smtClean="0"/>
              <a:t> </a:t>
            </a:r>
            <a:endParaRPr lang="es-MX" dirty="0"/>
          </a:p>
        </p:txBody>
      </p:sp>
      <p:sp>
        <p:nvSpPr>
          <p:cNvPr id="3" name="2 Marcador de contenido"/>
          <p:cNvSpPr>
            <a:spLocks noGrp="1"/>
          </p:cNvSpPr>
          <p:nvPr>
            <p:ph idx="1"/>
          </p:nvPr>
        </p:nvSpPr>
        <p:spPr>
          <a:xfrm>
            <a:off x="467544" y="1556792"/>
            <a:ext cx="8229600" cy="4525963"/>
          </a:xfrm>
        </p:spPr>
        <p:txBody>
          <a:bodyPr>
            <a:normAutofit/>
          </a:bodyPr>
          <a:lstStyle/>
          <a:p>
            <a:r>
              <a:rPr lang="es-MX" sz="2000" dirty="0"/>
              <a:t>El </a:t>
            </a:r>
            <a:r>
              <a:rPr lang="es-MX" sz="2000" b="1" dirty="0" err="1"/>
              <a:t>Southbridge</a:t>
            </a:r>
            <a:r>
              <a:rPr lang="es-MX" sz="2000" dirty="0"/>
              <a:t> o </a:t>
            </a:r>
            <a:r>
              <a:rPr lang="es-MX" sz="2000" b="1" dirty="0"/>
              <a:t>puente sur</a:t>
            </a:r>
            <a:r>
              <a:rPr lang="es-MX" sz="2000" dirty="0"/>
              <a:t>, también conocido como </a:t>
            </a:r>
            <a:r>
              <a:rPr lang="es-MX" sz="2000" b="1" dirty="0"/>
              <a:t>Concentrador de Controladores de Entrada/Salida</a:t>
            </a:r>
            <a:r>
              <a:rPr lang="es-MX" sz="2000" dirty="0"/>
              <a:t> (</a:t>
            </a:r>
            <a:r>
              <a:rPr lang="es-MX" sz="2000" b="1" i="1" dirty="0"/>
              <a:t>I/O </a:t>
            </a:r>
            <a:r>
              <a:rPr lang="es-MX" sz="2000" b="1" i="1" dirty="0" err="1"/>
              <a:t>Controller</a:t>
            </a:r>
            <a:r>
              <a:rPr lang="es-MX" sz="2000" b="1" i="1" dirty="0"/>
              <a:t> </a:t>
            </a:r>
            <a:r>
              <a:rPr lang="es-MX" sz="2000" b="1" i="1" dirty="0" err="1"/>
              <a:t>Hub</a:t>
            </a:r>
            <a:r>
              <a:rPr lang="es-MX" sz="2000" b="1" i="1" dirty="0"/>
              <a:t>, ICH</a:t>
            </a:r>
            <a:r>
              <a:rPr lang="es-MX" sz="2000" dirty="0"/>
              <a:t>), es un </a:t>
            </a:r>
            <a:r>
              <a:rPr lang="es-MX" sz="2000" dirty="0">
                <a:hlinkClick r:id="rId2" tooltip="Circuito integrado"/>
              </a:rPr>
              <a:t>circuito integrado</a:t>
            </a:r>
            <a:r>
              <a:rPr lang="es-MX" sz="2000" dirty="0"/>
              <a:t> que se encarga de coordinar los diferentes dispositivos de entrada y salida y algunas otras funcionalidades de baja velocidad dentro de la </a:t>
            </a:r>
            <a:r>
              <a:rPr lang="es-MX" sz="2000" dirty="0">
                <a:hlinkClick r:id="rId3" tooltip="Tarjeta madre"/>
              </a:rPr>
              <a:t>tarjeta madre</a:t>
            </a:r>
            <a:r>
              <a:rPr lang="es-MX" sz="2000" dirty="0"/>
              <a:t>. El </a:t>
            </a:r>
            <a:r>
              <a:rPr lang="es-MX" sz="2000" dirty="0" err="1"/>
              <a:t>southbridge</a:t>
            </a:r>
            <a:r>
              <a:rPr lang="es-MX" sz="2000" dirty="0"/>
              <a:t> no está conectado a la CPU y se comunica con ella indirectamente a través del </a:t>
            </a:r>
            <a:r>
              <a:rPr lang="es-MX" sz="2000" dirty="0" err="1">
                <a:hlinkClick r:id="rId4" tooltip="Northbridge"/>
              </a:rPr>
              <a:t>northbridge</a:t>
            </a:r>
            <a:r>
              <a:rPr lang="es-MX" sz="2000" dirty="0"/>
              <a:t> - Puente Norte.</a:t>
            </a:r>
          </a:p>
        </p:txBody>
      </p:sp>
      <p:sp>
        <p:nvSpPr>
          <p:cNvPr id="4" name="AutoShape 2" descr="data:image/jpeg;base64,/9j/4AAQSkZJRgABAQAAAQABAAD/2wCEAAkGBxMTEhUUExQWFRUXGCAaGBgYGB8gHBwcIBwgGhgeHRwfHiggHBslHhocITEiJSkrLi4uHR8zODMtNygtLisBCgoKDg0OGxAQGzUkICQsLCwsLDQvLCwsLzQuLywsLCwsLywvLCwsLCwsLCwsLC8sLCwsLCwsLCwsLCwsLCwsLP/AABEIALcBFAMBIgACEQEDEQH/xAAcAAABBQEBAQAAAAAAAAAAAAAFAAIDBAYBBwj/xABEEAACAQIEAwYDBAkDAgUFAAABAhEDIQAEEjEFQVEGEyIyYXGBkfAjQqGxBxQzUmJywdHxgpLhJKIWU4OywhU0Q3OT/8QAGgEAAgMBAQAAAAAAAAAAAAAAAAECAwQFBv/EADIRAAIBAgMECQUAAgMAAAAAAAABAgMREiExBAVB8BMyUWGBkaHR4SJCcbHBFFIVIyT/2gAMAwEAAhEDEQA/AMYoJxbo0OZ6iB1OLFCgMXeGUNTazdUICi12O24YL6a10kkCRgGFOF8NDJ3DDxOZYmZRot0IIkalZdm1BowU4woy9BMsroyOQG1UiCDPnDgAMBtMz64vcGyop0+9IGphKADZbxpHmAMmApOkM4iBgTnswzOYJkXKjVY/dLgIggb3WSQLnBeyZTVUUr8RmVpJXzA1DuhBBBYmyyGt1Y2MctXWTpszlPs2Kw8gqqqCZZgQLWsJk+g9cZTiefGTVF1Mjuod2E6tM+FNQuJ8zEbyOYOK/Du2dVRArh+mpVg9JDeKT1nkN8V4cWbK4UH1pPPnnQi7a8AqU6ihFQ6tCqKcLpEBTZQNTauZ3n0xq+BcGNHNVBp0U1Kszu2ohAq6EDGIJqSfZI54oZDtIKtZe8oU2YN4Kqhk5WgSRO+DHFc8HpKhBBc95UVqulwNkvoiIvEWETfFiRfdq9/Azfbam9WprNRGJJApgwViIETeQd+ZB52xl8vTqzC6538MzE8hz3xse0fDglJaqlCqKFBkBzIgmYHeARAYDqcA3pVKI0Hw1mPi0nypyEg8zc/Dpi2nnkczbKipyxNa8+5Ir52mq+KoJEldYNvVJkexGLOW7S5pDpZQATsVKfPTpkYoVMuoXYe5/MxfDVrlZCu8ctLT72kj5HEsKZhW8J/bpzzob+pxdaNMMKawfMadrczsTHx+OB9HitCqVWWpiCdMc9QZ2LamMEALBHltscZkVHJ1SjGCASkGCNJErBFscoVNDioqFWE3RwRcfusDOKoUpJNNmn/lIXWtuOnpobSpnlrOWp1aJe2kF/vDwpZgJCyzRzYryGLdSpmUJIRXUCSQL87eEkE4wNWpTLa0JpNzlIWeo0zpm9oxeWtqWkEqjvJio+tRI5EWVrA+4iMRqUXJZmmlvKCbb9rm5lXASojEuDsZiwmJ2uQJF5YYGcSpVK1ZFo1glJCFIUsDFixEDSxgwATyW3WA9oKiM4VWqQoCSCQSLsxadgvzN7RixwzjC9zT0mmzd4FKaSq0/wB4zOnw9fQ9MJJ2uzZDaITV0yTtHxQUTSpd5oBJaowAcibhYaYXxE+ygYIZHKkIDU0NUM6WRdPh5WEe/pIwO45nMvSJRxqNcguVhjuBG4gEDTzth9bMUq57w1dNOAEQrHl1TJ5BtvZRhSWQ1JY2m/AvZnLU3SoHFogmxNxMXEgxHPmuMVnezYJ1prZNGqSgX7wAUCYZiJtI2udp2VXvIRVKVBpOonxSTBskzGqfUBVHXEKZ+qrKHo6QxIDBiu29mE4jjcEkiUqNOp1kRcFo0KlMulMwCVUFFDQvh8MXYkqTM3npGL9PLsgWkEXSAGYtJlzc6SSTANsTPXpjxux+zKgyPvMIXlJnUDA9MUaJpkR366wSWadJJuTabb7f5wqk8Mb8ScIRvkizSYmVamVtPIj6nHTSVzs0GQ0iLADUZnYjwCP3j8HinUCkqNZGxY2+tvxvyxDxTOU6RIOotpBYJ+6CdheATq2vtfbBTTSzJTzZV4UrO40o1MC7L3bIFJIhVIgOAuoSJHl64XHNX2jBLLCgMYZmsPCHVl0mwkC8npi9nHShTZtegt9mnhLBWMiQoubiT/LgRSyKhHFOo9RUplHTvGEuwhdVltBJN9wMWFcig1Ok9dqXchwnnqKCGmLAaSBd/CDHrGCH6hQq01Yu1IxB1xIP7pkCWE/j6nHOF8IqQHNPSSuiKdQ0/DYSVvcBeTc9sXc6AQFY1NKjV9ompT0LNBYRzNtzhSSM+BatelgNX7LLpBDq2o2BkSYJIEeXYyZPXFDJcHejVSAxRheCrGB5TCsZESPWPYYvUaveVqj/AGThVF1dqJZiAfCpY+IrKnYWN5GGcHqCs5qKKqIngRQq1CCBJCahteTa3pIxKUcrMIqKknFZlrPdjaGa8R3MgOhEj0IIiYAFxNsVq/YKoFUUcwyERM6tJ6+EN4fYW9MD89xrMrU7xSRIJBQGGUE3I95NzI9gMG6vad1RClVK7EhANEFm0nUREeHVAEAzJxHD4lyrxZRTsFW510//AJn2HPphYn4n20q0KrUmVWKmCVMD5FScLD6MHtME7NmCWnMKCBO5OwHMk7AepjGq4Jw7vGCX7tLX3uPFHiJkzBCsVYOrrtgTwrKML+IVHg2kMFPliwZS0eFvEjGFO+NkKP6vQC2kjxEDw6tyL+DSJgAlSARBthk7lTjecBlRBg3AgyeQIGv181MX54g4NkG7zvUNQCmPFTLBfEfIltIgm/sOuIMrm3qVtIIaI0q7Ey02KyXIM9DEDGiziUShp1O8IonVUdU+zLxPiCwW0i39ziOd7GZNVXdcGC+L5IvQDZ2ktR/KpYRp1G3iBEAEyST1wF7Q9laGXyFBRUXvgwJdRJaSSTvso29hjQV8qjvry+fSlrAhFbu/D6DUSJvuLT6Yk4yhQqoIqPVCpSWoFc6i3ifUF1QBAF+ZNow0rDjeMXn46gLsXwfKIletVqM9PUvnTQA5kX0MQ0htgbDfB6oQxFdxTzBEqGoKXM2DeHWU0hfaC2wm/aqU5TK0axpvTJ1gK2lmPnYgCCvqWi0euG8SzlSoyJlq1MtU8FNVUQqgGX7xTK8jp9Yi15E8TsBWq0NTujVESiAyIXaS5N2hhCi5BHO+AdJmZjUbdvyxc4iIVMsGEU5LFZhmJkmTf+ntiu5v+QA6C9h6DF6VlY81tlZ1J5eH957EirmOIIm4N9rG46i0ESI33xVzObZogQB1v/i1ue+IqzB6koPAu3udz/THSl8VSk75HW2TYKWCM5Rz7xU6rdWt6/0xP+tuOYPuP7RivGH6cRuzdLZqMlZxXkh75ljNhc3APTa2HfrAi49drz779T8sRWx2OuJKbKJbuoPRW/DJ6WZgWYgzNmI+EYtrnqgWNUjmGAIPx+MYo1csy+dSs/vAj88RaPce1sS6TtM0t0r7JegYy+fMGadM6hpm8gAbwZjoCOmJsjmqaKwemWR7Swk25BhFhMxflzwElh94x6473pg7b+o9cF4Mq/wtqp5wfr7h/wD6do0OVNrMxiAecrIGCeWzz0hVZDUtAVQ5YEX1MN/b0574yArWggxy6Cd/W+ErLyYA/LCcIvj6lX/oo6x9P6sjWHtcAApRqh1BgKgVYbYGVAM+pxYp8QFWQ2VaTuynyx/+wEbdcZZszUIHjZuuqGX4SOmJKmdJUBwrCPL4lgCyixAiOk4HRVsvUcN41Frrz2m8yfFKClWNQ+BTIVZ0zAvoJFhNup9MWEfWQ7PROp/ACAI0tIjVDEqNJiN1tEyMBw/MKshVZO9ABI0uNMkGARK39Z2xcrZik4RO87tUQIIVgYuWOxuzXJ6TiLpNGyG8otZ688dDU9oadV3DITTSgNatF2YjxBDtZYG1/Fjmfy7PRWhJWs2mrW8OsBiNmjSBcbgbgGL4CPxyvCoiqaasI7p4LIBpUfvDnfeT7YvZPtBUBVqkKWcgoVYFaSgyWYqWY73mbC1zhOLWbNFPaqM5PDL1C+XotRypNNi7kQDIt4jJUsYgAkiTBCribhLPDOxqaDsHK6oAuZXlJaLnyi98c4dn0qanYLpQkUxEW32JImyi2xBxJ+u0yNEFATMAjbnG0CwxW5Iu6eHacbL0WpikFUo8rCwQLEkzcAgA3POMU8rl8tSJo0yQ4PUyx3k9YtfawwTy5pJq7ttxYEmJ35+sfLFLK5d6bVKtRaZChmBQsSd5kHmZ/E7YI6WvcleE3fIy3GuDOXIp0SWVgO8UsYsGIj0m45HBehwih3KJ3SM58T2BYTMKeYiYja2K+cytV6xgfZosagRDMTrqtN92JtMnSMZrj+rvkNIhpEkhiD5jYxtE4hXvgtElstKEamJmjrdn8uxk07/zMPwBwsZGlxHOgeGs0fz4WObat/u/NnSwUP8AReSNd2dyCgGqwEyQqwAAfv8AhHhUyIIU6SyBh5sVeM5li2kCHfbk0fzMiMBvuWG98EOIV1ppoEaFAUwdgLAEqrXJ3DrO2AvBqdPMVXpsJ1gnUlhSABudhAsYAW/O8Y7Bxq89IJ2bD/AMu1LLGqlH7XZYky1wXIBNhfaLzthcS4mKM99RR6bITUamrU77aWWfESeR3nF7LZVHZWTMTTFMLRRHKcrEwfESb7DlvivkKfEVqaKzg0oPjCh78gRZiB6gYSRJRwxUYkXDaeXVtYy9Wl3qzLBXTSqzuSWUAWtF464j7xAjZxEbSF7qgqkAqIOt0BESBOwOzGIviXP5hnjLMKaghnqlVZAtIGxg/eMSRO5TEiZnL1KLVU76jTpqqSjEERsqhWZHN+lp3vYWo+4HioaWWMGswI1VUrFVKUlaNIJUnxsPLsRNhM4CDSBVzFXLw1Uq2X8oULe6qDuLXjl74k43UNU0SO9AzBAqkl1Rr+FBqUiFUAagGnfFDP5jvKgBdiiCFL+YxYAkbkxF4+GL4ric7ba6jHAuPPPf+CKmtpMlmMkk8v7+vtirxCvoUFW8bMAFIBFjIJkGedsXKiyOUC5BMSOd9/lfAam3eManwWOgt0wSlZHP2DZ+mq4noh9NCAB8TPMnc4eq++HsJP1bHNG+KT040pjoW+Ogcpx0E9cAEfL698E+CcPNV7HTpAMxN5sIOKKidren/ONlwzLrQo338z/XoMJsaQO4y1ckZfUjF+gIMDkRJEW/DAjNcIrJ5kJv92/yAvjQ8EQuWrsDLWX0UfUfA9cUeJ8bdahWmRpW2255/Dl8MJAAKlIixBX3GEiX+vhjdh5pTVC7S4i3Ui84F9n0pVJ+xAKGdRvuSVAPp8dsFwsC81wKqiFyFgCTBuPnG1tsDiMbTi9ekVNOpU0k3t0m24NieWMWB8vXDTCxHp6f2w8A9T8cd/tgnwLhq1mOqdKi8bnkB+fyw72ISpxl1lcH0K5TkDt6H63w6tmS28/Pqb4IceyFOkyqhaSJIMGP3dh7/LAvT+OJKbM09goS+3yyExFpgQOketzi1RzTrOmqRyI1TueQMzioF5/X18MN0Tv9HElVZmnuqnLRvxz9gzQ4zXWIeZuZRdz+fXlcnE9PtFJ+1pU6gMSYvAuN/W+AIXp+eOVa5VdtXQ8x1EbGcF4N5ozy3fXp/VTl+0bKj2lpGNaukiRIkH1B5j1wP4txHvDqo1BIACw2lheWN4gkhR7T1wBplH8jSNpNvmJOnDybD2gbbc/fDVGF7pGF1Jwdnr38oNcNr5yo4Q6i1yHZQ6wBeS03mwjrf0no9pKwcBk1E2vOoTy8RZfkOWM9JEaZQgRIJv6+nwwcOf1U6dbMAliSvhEFgFib7bjY8veScbK6NlDa5SVm7Pt7fYIntHQO9FT6lFM+ttI/DCxkKy6mJQMFm0T+PrhYXRxNH+bU5uarM0BWq6GqKgidVQ84sBr8Uemoj5YM8Oor3ZoVBqrVEJcBW/Z6oQEq2pQ0Ex03FoxR7M5aqXq1KwdVS5p91594G0m/ID88Xc9xlaWmrUpoSzQTScrUBj7w5wBFzHLFVs7M2U7NOpLL2FxKjlszTRDURDTJC6XAgi0aXCkx9HDstwzuKS6WZih1alZlNSBOloJW7RJkWnEHDaeSYrmKdOogJ0qzrqQkmIgltz7b4gfNUadc+Y0adVjU0ISDUPUAGFUAKLmwPXA78CaT63F/oZXRyq0Xd1zGaIdj3cgKT4U3EAeY2tAB2xRz1Mq1Og3eJlEYahpINQgyWvpEsZEhrAjpgnx/isUGNKqWbMKQJCqVHlcglVZpjSJmwxHwirTUGsUeiNJRUNVvGY+0ItEBTALczuIxJdiKZuOd349367/QE9ouI1Wb7YFGBZaaMsaVMDV1krC3PI9cAWSPCVEg36+xG2Js5mdbsWBA+6N46DfaOf8AnFZyApOwAnf15TcnGhKyscOrOVWblxfK57StmGmEWdTTJtGnlH44sLTiByFsMySsxNR5LNefT/n+2LITFEndnoNloKlTS48SET6fRx1d8PIH9ccI9MRNIwY764dzw+lRLEAbkwPr62wARLYg7f3xYbPVGUqzswMTJmfjjuaVAYQT6zY+4gQTh9XhzKJkc997RNvcwOuEBbo8dqKmnStlgGPgOfLFPhroKgaoCQpk2m/KfjhpyzaNceH3H5bkesYh+pwWGG+McWVkC0yTO9jYC/4/0wQ7PaO6AW7bt6H23iMZUDfHdN/7YLBc054OHdnqtqLGwWwgWAnfYbW+OIq2Uy6mDRcD97S8fMEnEvDeKIyhWOh4idptve0+hxbQVQbVVZecrB+asATGIgBuJ8EAXXSJKxMTy3kHmOeDHB8p3FEavCY1MT9ch+WIszxVUsSHn90yf7fjihxfjC1KelJGreeQ3j4/3w82AJzVRq1RmgksbAD5W9sQ1aDLdlK+pBGCORghVBi5LqDDOLQPUconnMYs1GiNS6EIJdWAE8goUABjzDflGGAC04Si319dcO0fXxx231zwxDT639MMqkQSdhvicYG8azOmmFG5/LABTyeYLMNAl1m0eZfW8SJ9OuDmvnb5jAfs1Q81Qi3l+f0MGVA5kgRvHOLet8XU1kee3lUjOphSzXE7DllQAB5iLgknbfb4YPcWo0dVKmxae7PllpE+Ax7y4IizLtfFXsrk9VTvDKgWBMRNySJ5qoZ/9OHvVRmLMAwYixMSAIRbQSAIFgZgWEYjWf2j2WGGDn25e/sDv1t6QCJBtLWnxHf5CB8MLE7ZsUiVWmBeSGBsTyGq8RG/rhYhgvngTH0mHLG13G8er+rrRp61NNBpJ71VZngyCDAgDlPwthUw9iarOhnUCocc5EiVFzsTHK4AxiK3aKgjaDS100PhawfVIJ2bS/iUGZM741XAXp92DRdKYIBJDqzzAHjDRcAXsb38U4jkkd1ZI5nc/opFEpLTqM4Slp2LxchRAGnUL3gttIOAhpEMMpTqMtNQWzFQGzEXqH1iAi9bdcEOKZxV1Z3WWJU08urCIMQ7RPL2HiJ6YH1a5OXpUkqIRWPjY1UXRA8NMk3EbyRfwjEl3GScsUudPn9ET5OrnCKlNkCl+7WmWUlUWw8JmYUaibSJOHdqOJ+FMrSCrTSwKkEMORJIABO5jYnD8tkGyVF3qFUrFtMeFgaf7t7rrPPTsh2nGbNQNqY7kyP6z/nFsIrVHP2yq7dHxecv4v75CE+Wxiwj36jf4zipmIdgkRpu5nc/0O2Jcy+lSwMEEaReZ9xYY7kqRCyx8RuZ3+r4JvgPd9DHPpJaIsKMdb6+t8c0xhH4fW2KTuHAuOHDiuEynpgAb6nFilRGnU3PyjVEgbmYPoPniKPr4YlzSKI0km0gnYj0jYzNj88AEVKnLQDEyRYn1Atv8sT5qrUclWOogm45md/X06DDVY02gBZEMLXU8ue46XE4flaQgs6sRyMWHUkWn5x74Qx+azML3ekqLWmwtysJBN7np74jR9K+FwSwuLiJEG0eI33JjHKDgvLG8c9pEAAiDA/th2cYOwi4AAETJO5ubtckD4YAO5OisamGoH8IBsTNi2w3xDQy+q522+J+vU4fmaPiCgDUIU+rTB59bYlqoFU6CSAQp2gmDdY+oI64AIAktpBFzH444aBnSLza3vuPT1xLRpMoLwLDnNp2NrTcG/phZQWYkNERqUTHX/tt8cAELU9NiCDHTrz9cRyOnri5TrKzrIhV2BO8SQD7t8sSZgio6AH+ZiZiZJvaQAJ25nDAHG/phLghm6dLQXUOJICgnbm1+cCP9wxQ07fX1/nAIUb3+vyGEQOtvr5exwp6dMcUfhgAdPsBjM8UrGpVgX5D+mDXEcxopkzc2HvH9sCOB5ZnqagpbQNRgH8Yw0ruxXWqKEHJ8A/QpCmioCD4QTB585A5zOJSCALea4iCbW919sRFJJMASdhsPbBPgeT7yvZX0LLbiY5AxuTtbqMackeVznK/Fv8AYUq0jSywUQGqwgMnmA1QkHYhdA/1P64E6hpDKI8wTwkXMKomIMAE/wAxwU47VL1jTF9A0ahHmae8jxC5YNFjbbFCmQYKgjUYSQRyC0zO1pZjffGSUsTudWSUEqa0St8+Yypm0pmCgabiSLAeEARNhpies4WJ/sh50LT5fRRZR7kDV/qwsJRVs4t+PyQcpXykl4fBj8vxDxK70CypE0yIDDbdSeVyRtc49Tp5ZgKVM0qb0XpgU3YByCRMksRpRFBlQLBY5zjJ8L4ZkVPd5gVu9nwPTYMjKwBRlgmZnkMajM5alQU0FqkvWTUNbkBFJ8qmIBciSYEhfnPRHUnUTbXBd/oBc7xWhWzJRyaeXVNCQs6YMgxNpvf1wHy2XGooz6Udgqs4iZbwvHoJJjrHPBr/AOkJS7xKjaHChkNMBmYRcay0KTvYQARc3xFncvRoUEqOv/UsZ8wZRuNxJLARzEHlbDi03ZGCs5KOOdsr+1ipx7NCo6UUCIlMaSVEIxUebmTMc5wKpqxsoJY7ACcNBAEfemZki3SP64izFQAAgnWTCiPx1A/hi/RHMSlUnbi2NVu9qTAULyGxMev4/HBML7fX1+eGZPL6VAk9T6nfEsb9cZ27npqVNU4KKOEX6Y4B/wAdMdK/X5Xx0j6GEWHCv5Y4wv8AW2HkdeRxwLgAlAIUvJBmFgxeL+sC3zw+nTdoedXiAAPP4dJtiEk2HL8vjialnCJ28ukel5sOtz8/bCGMamajQFub2Mg39ZP54kzNS2nTERuBKxyHMgmTfoMMoPpJP3ogHkJ3PvFvjyjE2UAEnnEAagD6kTbl74AF3gVQA0rpusm7Ee1tNr+lt8cy2VBXoxGqeQUEAk+u5/0+uOUllpMwAWMbkfDrIE+uIqVEsQBEm3+fS2ABgMNKyINuv4fDCdydztt09YAti8MiIB1EyCfLaBz80ib3I62xXeiZ0wZ9Bv6jrbDAWYzZcRYdYkT/AG6xzOG94ugrJNrAgDTsWIO/Lb+2E9BgJKkAc+Q98REfGPX6jCAj3v8Alyxzr1+eJY+f5/Qw0Cbj8cMBsdP8euOL1G+JNI9fr/nDV+vz+GADg32/xhEfX1z+uWHkdB9fRxFmquhSx5bfX1+GAAB2hzEsFny4LcMyYpUgD5yZNtpAi+3wwAyOXNasq76jJ9f841DtP7ogAWEbdb79Ti2muJxt6VslT8ToeAWDfw8pgi9jyxo+AqaOXatIDfdLCL7ID/rOr/0jgDl6Bd0QLJMC5FztYxb2xpOMVwvdUUOw7wyYkBYoqesg6yP42w6rtHIxbEljxPSP7eS9wUygNcxubmCZGgD96AkgECZnacT8Pq01qguC+kk6A2n7oUAqJYgAQBA3OIElAukyFDXA82lvCBBjS1Ro6mMX+EZfvGp0WAIVpLaRq0ofEQeSggjnIB+GV3Rup9bLXXn39wzw3MZbL0wKg1NVJq+K5CsfCJJnygG/XCwNrg16lSoG0jWQAUmwAAuSLchHIYWJZs3xxWyWRfy/B1pZJKdRAyUbGoVZGADeRVZQTqkIpm0za2H54NSpvUzNKlUCvJKvpnV5fDEsv/412lQdhcju1fGXSilJrVAJe8xUI2n+BTH8zDpinwfPqaNOgKFFtSsdTTdySAAACS4lb9Lc5MtY3ZTOtHHh42KPA8zR16qtZ1LkhkprcR5bmQFHtYDA7PuKjkJ4aajwByTtbcDzHe/qcXuLVChKsEV4NOAmmADB6E3FpjnvOBNVNMJGllkNJMk+3KNrYthFdbtOPWqOTw8I/nN8ecuI2ozNqaHYxJO5gdccytPvKhqHSAAAAogTabcj19cDuM55aaBb6yTJEeW3KJB9ZvO2DPBXR6Sldhv6HnhTfA6O7qGXSNfgtBMNrVAgJPLEpGFUUMCCJHriB1SnlM2rlgAwKxKspU84N9xY7cxgjlstrN9tr8yfKPnfENOgF2UDqY+Aw5RBsSMIDoTUYHzMfl0+ueGvSiLggyJE/HfD6bRNgZEX+uUYetQyCdl2/MD5nABC1MjcdeW/UYbH1O+LDtqIvAkT0nYkxh+YfYDygRG4gfkTv13wAVW5Wn4/V8cj6n69sW2y4VCSb22O3oecxy5flX0+sfXPAOw1CQbEjDkcgyDBHP1xwW9MIH2/D44ALP65e6A2A3aI6b2HoIwqeZEtr56eXQ7H+Ejp0G+K/v8AP+uGR9HABffMKCTrkCTpjkeWw8P/ABacD0ABBIkfVvY47owr+2ACTL5cuxgRYn4enW55/lhZvK6WiZkAg9J9rH545SqspJFpsdviCLyMcZixJMm973wANrUCpExsCIvvtt6YaV6n88TZirqYttOwnYch8BiIdT8N/wC2ABn5/X44CdpMzsg9zg+FgE8gJn88YzME1att2aB6YCMnZXC3Z/KRTZzEkgATePQdJ/pgrTEXDBSviFwDM8upxxqejwFdJTwkGZt1G0+xw2QYAXxTvIj0jp8TjTGNlY8rXq9JVc2H+yeUDO9RidMEaiNpBLsD1CBz7lccq5sZh3cKQrMfD6ASY9iaaqeV+UjFvOkZfKLTkKz+Ehp9HqeWbH7NP9LYgC01FO60lM3pnVLcrMIHTUJ3icZ6zuzoUoYKSi+Ob8dPQirZdqcBShbSmnSZGqQEEEAgnUWmSNzGCWRpd3l6joxDVYo0rQdI8zLMapHit+8eeBFRgtQKsS51BgZgmUBgG9vEBMgtzwfzJAqrQWozDL0wG206jOrV4pnkOQ074hZltGF520tlz4XJcvlwihQAI3gaRPMgFxYm+2FhrsgNyPSy7e4qJN5vHxOFiR1TEZhu9c1H1FQYUDzOSSY9GN2JvE+2DfDwqipVpN+rFIhA8sTPiMkmDp8MbkkExE4H5HKVKlXuwCaoBGhB+z/8w2Ea4GkXN4nbHqnZvIn9XUVUXaFTSIVBAAvcyRqv164jKWFpHMoUXO7eXf3/AB2Hj+ar1KzliGYsbSZOC/Dux2ZqxoplFIualr84E3GPVlyWWoTUFOjSjd9Kr+NsCOJduMpSsrGqf4Bb5n+k4n0snkP/AAKMFecv4YjtF+iljQaotUNVRSdIWAeZE7jax5euPL+FcWbKVLrrWfEkx/hvyOPXOJfpErvaii0x18x+Zt8hjzfNdmxmKpK1FpljswOkk3N9x1254MEtS2ntdCL6OL9vXMLZftXk3FzUpn1AYfMQSPhgnQzFGofs8xSY7wW0n5NH0MYnNdhs6vlpiqBzpup/AkE/LATN5GrS/a03p8vGpX8wMI2KSejPWnyT/umOouPmLYrsPrnjy/K8TrU/2dR1/lYj8sG8v23za+ZlqjpUQH8Yn8cMkbc+v17YaOeM9lu3dM/tcsPem5H4NIwSodpci8DvHp+jpIH+pT/QYAL+HEWv+eHUO7qWpVqVT0DgGP5TB/DD6uUqLup9yMAEJP19fHCj/Jw4j6+vrbHNM/5wgG6eoE9cNaf7/W/0PbD2P1GFHIfX9cAWI4gjCHt+Pww4n698IDfaD9HAOwwen0cOA+jjoX8vr1x0iI+voYAGheg2wo5/2+vr1wiPr+v5Ydv7++ABpEED4f1x3TYchjqfn9fXtjvvgAEdos5pp6Rux5dMDOzmWBLuSBpFpO/UC3mjFXjeY11WjYWH9/jjRZTK93TWmVAPmkiGM/mvS2JwV2c7eFbBSw9uRKqTtF+tuXU4v8Ao9/mAW8em5BG+wUe5JVR74oiymxLSIvaOczz2xouElqGVars0FgD1gqnpvrfeT3a9cXSlZXOJs9LpJqL01f4XNvEj40y1KpkBkTwK14N5dgZVRLlm3O+K+VXQPBMA6gbkfPwqdtiWxT4ZWoLqJAlhszOCp5gMoMj13ti1XASkjzULk2d08LD0JXV8Z+AxkcZXtmdOVSLePiHuG1Wq5h8zWM/q9P7wAGq+ny2IvM+uK3Dp0GqX1M5kM2lT4thNyL/xCZ3w6pRK5WnQBU1Mw+tgmoeD3mbjVcHmImBN1lJKqsiBA89iRFhpvAm1jB2OHE3UI8Xr7/FhuXyS1BqLDeB4qYsLbd31nphYC9pu1LZat3FNrU1AImrY7xZuhHIY7gNWRJn+yWdy6VDSQ1GO7KRJnfwzJAv7lgfu4z/HP0h53J1TT11Sq6dTMgZAxUFlViJZQTEze/pj1ftt2hXKUR+/UMKOcffPysPUjHlbZHLw1anTKa7KoJBJkxzJMkdTZH21DCku1amRzhReFeIEpdtaOYaa7vPNu9M/AOI+GrF6nWpQWTM6QRF1MEG8ErqHQ4t8B7I5SuzLnKgBkADwaidUGagUtI/dkE9RivxP9HGVDsaNQpSRVLVBUYQWMRGmoXG0Fd77b4sUsOSKJUKVX67tePvcemVdkPd93VBIvTIZlA2FrgH8cROgEqysGtE2HrIIk8o2wLq9jc6lY0qNY1mCBxrp6gUYSDq8TRB5hT6Y5ma3Fsue7qU5kWGq5HpTqHVy/djE+k7Sie7m+rIM0K2kEq+hhEAEgkekD84+OL+W4xmADB1BRLBlkAEwJxkT2u0EDMZbQbeamyN8xG/8uLi9oclUAjVTPM6gxPoQ2k29MSU4soeyV6enow3Vq5WpJr5SixO7INB+Yg/jgfV7OcOqXU16B+DqPeQSfgcT5d6bE93maQDLB1grbePEsbjkcS0so4UsaZqLESpkA8jKncfLbBhixLadop5N+aA2Y/R/P/2+ao1JEw0oef8ANe2BOd7E56nvQZh1pkN+AM/hjTwJhyVsb6ZkjYRI52nli1k8xUBAWoVMW8cL1O9uuE6aNEN5S+6J5nmKD0zDqyHowIPyInFzJcczNL9nWqL6BjGPTaPHazCGioNgrLIJ9ue3virWo5GrPe5KmvrSJS/Pyx+OIOmzTDeNJ65GVy/b3Mj9otKqP40APzWDgnQ7b5dv2mXZfWm/9GH9cTV+yXD6h+yr1qRPJ11LPyB/7sUq/wCjmqb0a9CrO1yp+Vx+OIuLRqhtFOWkg3l+O5GptXKelRCPxGoYI0suKg+zenU9UdSfipMzjzvPdj89S8+XqEdVhx/2k/RwIdWQwZVhyMg/V8ItTuetVcs6eZSvuCMRY88yHabN0vJXqAdNRI+W2C2W7e1xapTo1fdNLf7ljAO5rI/5x2NiI+vwwFy3bTLOQHoVEJ5021X9mEn2nBLL8Xyb+XMhT0qKw/EasAE4XfpjsCZ2+OLdLI670mp1P5GVre0z15YY2TqA6dDSTtpP9sMCAD0/tijxjNd3TJFibDrPP6jBytkBTGqvUSiOWtgD8FF8YbtTn6dSoFosWRRvESecDphAytwLLa6oLeVbkxPtA540rPIbebaYNvWQZMR64ocFoBaN1GpoYGTb4c5GLop7yfbnf+mNEFZHmtuq46uWiy9yfJUmrVadOV5DpYbkkb8zJ5YM9qczTHd0ACFEO0WIBUBFI5kIFPuW6nHOyWVAFSq9lAOqRsijVUg73Xwe9QYBZrilWpUeo+klmLQyggTyEiQPbBNXdlwJ0FhpOT+7LwWvr+hcTNEN9iW0x96N/kJ+WL3A3qV6tKj5l1AAMLDrPWBOB9fLal10/JzHNT+76jmDzHscaLsfpy9KpmaiFxPdKAYMsCWM8oXn/FiOTjzcupwxVM8lr3WNX+rZZ6gqo6SBoGpdJAHhAG0jw7RyGK3FuCVTT+yIMsCdMhmAMqqnWoHiCmzAEA9TNLiHG8gmXPd94mhQVSLEiygkhusSMZLs5m8xVJbW0u0IFJUdBAHrzN8ZsMsXcdqm4OP0lPOdlM2XJOQqXJ2ameZAJl5kxPxwseh1KgUlHzr6k8JlAfUwSZIkxfocLErMeYL7QcWNSpUfWUsAEejJAgxoKuQwuWuN+UiMUMrwSs7rpZX07FaquwLbuwswKqBAixC+uIszUfJVa6ZZtCVIHiYAxG0sACbkSDOK/BKzZMhqtFVXk9QlToKloTxKCDAvcTGG4q1+JzpWnLDZ3zv2BPjNRablSukUlhVaZMgDYiQpkLbkXP3RilUqK+mmpp1SSSx7ttZvJPgJE77sPWBjJt2joVGepVRgXYsCwsB0UiTblb3xo+xCUKtQs9SmaSrfxMLExPI7mPEbSsziEYWLZbM7a+fP8Ci5xqY1htLEaaivTBtzDs7BWAgbgE8pxEO15RiQA7GB5QFCgyEBgQhMEjTeN8FOM8Byrkuhr1EgfaI6VFE8vMIj3xDk+xktUUQCI7t6gLEn7wZR4FYdCScSSS1z58ytQrJ2iAszxinUzAdqSilAVqakrMeZjoKAub+lxY4TdmMhm6mmnTpooQM0gaixiVUg0iYndm5MbiMaTOdmjTIAIrsputTTpI5jyysehwE4j2YrfrIQItPWupdM6IAlzsDykgDmLYIThN2sSar085Z35/Bm+LdgaC1kTLVKqB6YfUXBVCZsygE3gES/MdcC+K8CzuUcKcxT1EkAtGqVMGWpF9O/32GPRuG9k8ylQd3XUSJ1KXDRzEEKR8Th/G+Ch5Z2rVKigSxAgx8Lje5a/rhucFox9LNp/SecJ2k4iU0NSWuVNmTRUYDppGr5m+OUO19MHTmaAVxuCHQ35iNQt/KMavtJ2apI2qmAabEBQ3nmNypCkfIgdcHc12fpjJzWPiQQQD4gT5QyXQk3EtYkYlKTik45kMFObanC1uJiMn2gyjEBaj02FwRpYD4gq0/6cX6NRJ8NWkzTOlm0zz2qadQ5WnAviPYepoDtlVK6ZLKjLY3k92Qq2jdcBD2cKjwmvTB6EOCPbwW+eJ4pFMtjoPRtGzzeTqqxLU2F58Kysb2ItH4YjaoJLLIE+GYJjlJAAnnsMZOnQzlCDRzCkDaS9NvWTZR/uxbp9pc8s95RNVYuQq1Vt/Eu3+7D6RcSmW7pPqyT58TVHiFSmYSsSBsVJ0m14B6W3GL1fjNY+GslOoLErUQHwkSPw29xjGUO2eUYRUpaGvOhmH4NqH4jBbK8Qyj+SuV/nAP/ALGNvhiWKLK3Q2mnpfwZdq5Xh9X9pkwjdaTFRHsCADMbjFKv2LyD/sszUpG0CooYXtuNP5nFxPtSAtWnUIEKA4DRyGlob4Rjleg6ga6TU4BljMNeQb2sLW6YWCLGts2iHW9UBa/6OMzvRq0ay+j6T7QRH44CZ7spnKV2y9WOZCah80LCMbAVAVEE6iTqEWA+7B5z/QYv0OJV0UFapgNEFgTMTsb6Y+GE6ZojvN/dE8r1spi4YctiP+cF8j2mziDSuYqgdAx+hj0V+Ns4+2o06yWnWgIv6xH4Yr0/1EAt+o0g/wA19fDYD4DEHTZphvCjLXIwVGlXzD+EVKrncgEn4nkPeMFKXZ80zFd1VokU1IJ9mI8KiPUnB6tn6hGkEU6fJKYCiPhivTVBqkGY8MAGW9Z5ROGqb4kau8aSyjn6EjVCYBY+EQASCAN4HxM/HHSrErT0QwJmJDGeRB6YZTUExqC2Jvt7bc/rrgr2bpGpV7yA5WIDEyahIFOf9RHwBxfocNRcnaOryLnHMwctQWkhhnOmeYCmXPxqQt//ACdrnATuQy94i2mGUfdPp/CeXTbpN/jWResz1VI7qn4U1SCVX7wtHiMvc3LHfA7IcVeiwZDBBn5cvWcUxaecXmdOpHC1B9W2XuWEqlT+zEMIImzD4dDz6jG8GaOTWlSjQq09dTVq8TNJgFYBI0kXk7QL4C8L4n+uZkVagRadIF38C7L6xJJIAwa4dVqVNTU80raiSVEhVMksfFBiGBiBt8cQqG3ZYxTbvfsMV+lDioZEpFFWpOpoUA28IBIFxIZh6FTgDwftWlEIO6ZSkQyODcc9LKOf8WCv6XaK0MwH0q61KakF5JOnwWYEEiFB3+9gP2q4JTymXytRgwespLwbKYUwFYTYNFzuMRZsSNMv6RF5VmTmR3IF+ZOkET6zhY8yWpSN+8I90/sxwsF2B9CUneptTplB4W1W8QsYIYfiORxDWKPUOVp1XoVggJCMHprO40OArACCZHPE/H+0NKjQLpHeAQikWLRABg9BzO3vjMUss4qmrlXXMmojd8GVlC6isyzOGDNNgCOcYSjF5ozza1j8mP432GGtHytWqe+qNM0gq7F2cFG0BAOUAXAAxpOwPZZqVZ+9NVa1MQ+goyOGMpKxGqVmD06G5TKZoprL0a9ILJYJWBBgE+FKoLEAAnwti7w7i9MnS2YRkcTpak1MkmwJYFx6ctiLcm1nZFmOLWv8COTr0qPe1Uot33gQqtJ1s7QpIawFpYi3hwMbTlqwBZcv4JSqYJJJLPqNySSJM9R8C3Es1UpMKdFahWmukaIqA21anQMahMwNuZPOcBcn2nY1RTzOXVJBcd4TT1R/A4mZxCcmskWU45XYN4B2kzNWsiEUKoZo1g6SRvsDEn2xsxxTVU/ZlmBsBFuW59ZHzwIzXZ/IvS7x6ApmnDB6RKSxPQC4mdwR/S1wDi1EIUorVYEyajgkEwB59wRH7uIU44Qq1ot2bLeWppUrVHamNYCliwkjfSA2qAwA20ixWdxiV8slNy6E965OmXkEtfysRsQTCwd+WKGc4quWVUMVHbx1L6fOYUyQbeEgA/dpr0w+rmU0/rDMQqKw0xdbA1WDbs2kikIFmY9cWXbkuwiksNwVwzg4p0Gp0n1VKwAWV0aWJhnVmCsV0iYWfji9xbgGXtTVdlGpxZi3Ukc/Ta+KmczVWlTUHUuZc63IPhQkj7MXiFUhRa8TzxkKH6RKyFlrUw5VipOkC4MHaOfPFW0uTVo69pZs9Omn9ay7A5xDsu7sXFd9TblxM8oJEWi3tgpUFajkWSnSMUxJYMrr1aVdBA3PhvtvgNlP0iZVlmoGp+kz+ED88a1eJ0czlQtJjpYENI0mSJi4N7zz5YroTrOVpu6LK9GjGN4KzfeZnhubo/qRhEL3AFXS97TAbTokmRc264FcL4NkyjHMo9JgQVqDULXBghGEjkBEyb2xc/8ABYdtNNzJsNQBHxKMxA9Sq4v5Xs7WSics1KkwaSKwguDuAFJBIm3KJN8br2u7nLjGo2rrRflfAHy3ZY56n+0UR5A6rUlZCgkHUykE3hQBvOMi/YtCak0NSoSpq0C6+IWm+pIO9lGDHEuGVsuxDBgAY1EEA/PlfBXI1q2UGnu1Wpv3jGInaxEnYiBbexwmopZEFWnxura8eeczHr2CrzFJq9JgJZaoRlUSACzFkABJgeEzBw3N8P4nlWjXTLaZAWoabFdzAbSGFjsDzxrzxjMhnq0tTiPtamjUGM6rysBQdhA2nEeS7Q1e/wC8FOm7GxXulII+An5H88JRk1dEv8qGkkZup2mzFNf+qybjo7UgwH+saSefOb4dR7U5J4JGljvpYqBPo6mP92No2ao1s4pdu7RAR4TpBP3hKaJWdjOwGK/arh+Qq1USjSoFDJZyjMZJJJnVqPMkDedzhpyFKGzTTduNgNl61GoDozETB0sp084JKFhb+uJ6WTeDoNKorblWVmWDuBMg8sRcS/RtQGhqZGpjAOXqOoF9JnvA8EE+WRaTyxT492FzOVorVXOjSQJSqgLKSLK2k1CT6qPlhqq3kVy3fT+2VueeJZzVB0MMrKeQIOIAcD+G5riqBjSAzCoAWNKqbTYSrGRPql8SDtaymM1lNBO5qUdJ9TKlJ94xNVFxMst21EvpafPiX2K6djqnebR0iJmec41GRH6vlS2pdRFp8PjqAimJ/hp962/NMZNO1GXU0jlxTpuSTqqNUYR93waVaP8AdPpvg/2g76utM0laqgJqO6IdLO0bCBKqi00mPunrgc08i2nsjo/9knmlp3/GYP8A1Qm5pP6tTcOP/l/7sKvwQlFqI4YMY0mzzMbXH4/1wMYMpuCGHwP/ABgnwepXrVUphySzADUA0X/iBiMJqS0fPqQhhbtbXnuNRw3gLU8oabN3dSs1yV1DQh2lZAJYz/p+R7g3ZuhSFTuqoql10w8GBILCFIN4HtjmezlFqOumtYhHFJSh3KFhqUEMsWbl4rAzinka9OpUFNZFUamYVqUAgaJGtICkGqt46xtipuZ2IUoK1/AZmeztHv1/WEq1qFMELr1OuosfEJ1aAqhUNxqva2Bv6ROBZavlkCVXrMKgKIGDQD5hYSPCIm5Hzxq/1WqGUloDLohHsSSJK7bJqifvFemBnEGr1qDLUAp1WYEd4mlQmvV3YqAXOiFLCefocHeOzScYmD/8A5VoOipT/hXMKwHxejJ+ZHrjuDWc7N5h2k6qkADUrUb9ZkgkzP4ew5iGCX+3p8lb6ZaJefwW+Idn62ZokQrVKUP3h0ozK66gp0rFh8zzwN4PmqPcoodEcsWdKtNirmQKcOmojSuqxG7nljmFi+msWTK6loSUlqarNU6lJDUeiApkl0ZSJN9UEybgW0/dHTA+k9NlX7Kk+W0s8spLCmirrE2fWSVAuRLE8sLCxUnmap9UZlOJM9LXoFF6hlKiuPGQIVSNDfZj90xsB64bw/tCoyy0kZnqWJ7xZA/eEMxWJgCOW4BwsLCpyxYk+Hu1/DJRqSco343/AFcjzWdr1BIqGmUue68JmN2gCbDFirnhWpU6dU1PCw1ureJ1ghgxteb8+fphYWC99TbKlF6oK5SrQrNNalTLyolQTH3aXmtIm9o9MCjmKtapXWiUWnl006Kihg+hmYtdbMWUmQAdsLCxZFWzKKis1G5Lw9Kmdoq1VNBYnQ6uZgRqPiLiRGxWNttxhE7KUs3XKUa9cNpLt31NNOlTzKVDvbZTvthYWK7JykmKE5JLPUG5nsdXaXTu69NDpYoxBG9yHCTEcpx6R2Fr5fMq9KkxV1Msuk+GYDCdiQBEgnzWmMcwsRtnY0Xurh/NMKFPMV0A+wQ06IItqIXUxjqdI/0tyOA/Zqjl6ndCjUq60OusQzDWNzrBgSzWgTYm+FhYvt9NzLKb6VR7TUVgsMoHhPKSB1JgHrfFfM8KWqqHMAOdOzS2gm50tKmPLvvGFhYxxqSwyfebJQTaRVzfB6VYGhSZ07oAEJFg0geYbQGmGnfecV87wGr4IqI6bLSYETIt+8tuhEYWFi6MU0udTPKjBmL472er0nJamtME2AYED0EHE3ZLL6DVrVUZ6aKZ0vpINiNjJ+vbCwsTlNqHkZXQjTqXj2N+gQ4AyI4Y6oZ9USCQGDOoJKkMNCkf+o22Ocbp08w7ijTFPu28azIJKjSRYaYAiNhywsLFUJPpPUKcVOGF6XNN2ZyCd2lenTpIz07+HkTtqG8aSTK3kXwM4fQFIViKVI617x6epgBT3BCBRTDaSNjOFhYujG9zS/pSseP9oNK1iyopdyXIYmAvQc7AR7DGu4L29aqmpctTpuh0agZUpE6Rsy8jFxhYWNU6EHFNozOCez43ra9/E5xrjrZjSGUDT6knpueVtsa7sUymiaq0U7ykNCCwDM0gEsBNxMzOFhYz1IRjDLgU7NJyq3bL1TiFHLOqVqDZUtzo1NSDpK2/BTi5lMzQzBPc5jUC2hgaZDSL6dYAIuZmDhYWI2yNrqyVTBwOvwusiFaLeIONTA3UFtTxqgNCrTQbW1dcDuO8ar5SqndVDUQg6lqeK9gAGgN6zOO4WI3+pEqt1SlJaoOZNq9RFd8tRLMJ3H/P547hYWCxbh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MTEhUUExQWFRUXGCAaGBgYGB8gHBwcIBwgGhgeHRwfHiggHBslHhocITEiJSkrLi4uHR8zODMtNygtLisBCgoKDg0OGxAQGzUkICQsLCwsLDQvLCwsLzQuLywsLCwsLywvLCwsLCwsLCwsLC8sLCwsLCwsLCwsLCwsLCwsLP/AABEIALcBFAMBIgACEQEDEQH/xAAcAAABBQEBAQAAAAAAAAAAAAAFAAIDBAYBBwj/xABEEAACAQIEAwYDBAkDAgUFAAABAhEDIQAEEjEFQVEGEyIyYXGBkfAjQqGxBxQzUmJywdHxgpLhJKIWU4OywhU0Q3OT/8QAGgEAAgMBAQAAAAAAAAAAAAAAAAECAwQFBv/EADIRAAIBAgMECQUAAgMAAAAAAAABAgMREiExBAVB8BMyUWGBkaHR4SJCcbHBFFIVIyT/2gAMAwEAAhEDEQA/AMYoJxbo0OZ6iB1OLFCgMXeGUNTazdUICi12O24YL6a10kkCRgGFOF8NDJ3DDxOZYmZRot0IIkalZdm1BowU4woy9BMsroyOQG1UiCDPnDgAMBtMz64vcGyop0+9IGphKADZbxpHmAMmApOkM4iBgTnswzOYJkXKjVY/dLgIggb3WSQLnBeyZTVUUr8RmVpJXzA1DuhBBBYmyyGt1Y2MctXWTpszlPs2Kw8gqqqCZZgQLWsJk+g9cZTiefGTVF1Mjuod2E6tM+FNQuJ8zEbyOYOK/Du2dVRArh+mpVg9JDeKT1nkN8V4cWbK4UH1pPPnnQi7a8AqU6ihFQ6tCqKcLpEBTZQNTauZ3n0xq+BcGNHNVBp0U1Kszu2ohAq6EDGIJqSfZI54oZDtIKtZe8oU2YN4Kqhk5WgSRO+DHFc8HpKhBBc95UVqulwNkvoiIvEWETfFiRfdq9/Azfbam9WprNRGJJApgwViIETeQd+ZB52xl8vTqzC6538MzE8hz3xse0fDglJaqlCqKFBkBzIgmYHeARAYDqcA3pVKI0Hw1mPi0nypyEg8zc/Dpi2nnkczbKipyxNa8+5Ir52mq+KoJEldYNvVJkexGLOW7S5pDpZQATsVKfPTpkYoVMuoXYe5/MxfDVrlZCu8ctLT72kj5HEsKZhW8J/bpzzob+pxdaNMMKawfMadrczsTHx+OB9HitCqVWWpiCdMc9QZ2LamMEALBHltscZkVHJ1SjGCASkGCNJErBFscoVNDioqFWE3RwRcfusDOKoUpJNNmn/lIXWtuOnpobSpnlrOWp1aJe2kF/vDwpZgJCyzRzYryGLdSpmUJIRXUCSQL87eEkE4wNWpTLa0JpNzlIWeo0zpm9oxeWtqWkEqjvJio+tRI5EWVrA+4iMRqUXJZmmlvKCbb9rm5lXASojEuDsZiwmJ2uQJF5YYGcSpVK1ZFo1glJCFIUsDFixEDSxgwATyW3WA9oKiM4VWqQoCSCQSLsxadgvzN7RixwzjC9zT0mmzd4FKaSq0/wB4zOnw9fQ9MJJ2uzZDaITV0yTtHxQUTSpd5oBJaowAcibhYaYXxE+ygYIZHKkIDU0NUM6WRdPh5WEe/pIwO45nMvSJRxqNcguVhjuBG4gEDTzth9bMUq57w1dNOAEQrHl1TJ5BtvZRhSWQ1JY2m/AvZnLU3SoHFogmxNxMXEgxHPmuMVnezYJ1prZNGqSgX7wAUCYZiJtI2udp2VXvIRVKVBpOonxSTBskzGqfUBVHXEKZ+qrKHo6QxIDBiu29mE4jjcEkiUqNOp1kRcFo0KlMulMwCVUFFDQvh8MXYkqTM3npGL9PLsgWkEXSAGYtJlzc6SSTANsTPXpjxux+zKgyPvMIXlJnUDA9MUaJpkR366wSWadJJuTabb7f5wqk8Mb8ScIRvkizSYmVamVtPIj6nHTSVzs0GQ0iLADUZnYjwCP3j8HinUCkqNZGxY2+tvxvyxDxTOU6RIOotpBYJ+6CdheATq2vtfbBTTSzJTzZV4UrO40o1MC7L3bIFJIhVIgOAuoSJHl64XHNX2jBLLCgMYZmsPCHVl0mwkC8npi9nHShTZtegt9mnhLBWMiQoubiT/LgRSyKhHFOo9RUplHTvGEuwhdVltBJN9wMWFcig1Ok9dqXchwnnqKCGmLAaSBd/CDHrGCH6hQq01Yu1IxB1xIP7pkCWE/j6nHOF8IqQHNPSSuiKdQ0/DYSVvcBeTc9sXc6AQFY1NKjV9ompT0LNBYRzNtzhSSM+BatelgNX7LLpBDq2o2BkSYJIEeXYyZPXFDJcHejVSAxRheCrGB5TCsZESPWPYYvUaveVqj/AGThVF1dqJZiAfCpY+IrKnYWN5GGcHqCs5qKKqIngRQq1CCBJCahteTa3pIxKUcrMIqKknFZlrPdjaGa8R3MgOhEj0IIiYAFxNsVq/YKoFUUcwyERM6tJ6+EN4fYW9MD89xrMrU7xSRIJBQGGUE3I95NzI9gMG6vad1RClVK7EhANEFm0nUREeHVAEAzJxHD4lyrxZRTsFW510//AJn2HPphYn4n20q0KrUmVWKmCVMD5FScLD6MHtME7NmCWnMKCBO5OwHMk7AepjGq4Jw7vGCX7tLX3uPFHiJkzBCsVYOrrtgTwrKML+IVHg2kMFPliwZS0eFvEjGFO+NkKP6vQC2kjxEDw6tyL+DSJgAlSARBthk7lTjecBlRBg3AgyeQIGv181MX54g4NkG7zvUNQCmPFTLBfEfIltIgm/sOuIMrm3qVtIIaI0q7Ey02KyXIM9DEDGiziUShp1O8IonVUdU+zLxPiCwW0i39ziOd7GZNVXdcGC+L5IvQDZ2ktR/KpYRp1G3iBEAEyST1wF7Q9laGXyFBRUXvgwJdRJaSSTvso29hjQV8qjvry+fSlrAhFbu/D6DUSJvuLT6Yk4yhQqoIqPVCpSWoFc6i3ifUF1QBAF+ZNow0rDjeMXn46gLsXwfKIletVqM9PUvnTQA5kX0MQ0htgbDfB6oQxFdxTzBEqGoKXM2DeHWU0hfaC2wm/aqU5TK0axpvTJ1gK2lmPnYgCCvqWi0euG8SzlSoyJlq1MtU8FNVUQqgGX7xTK8jp9Yi15E8TsBWq0NTujVESiAyIXaS5N2hhCi5BHO+AdJmZjUbdvyxc4iIVMsGEU5LFZhmJkmTf+ntiu5v+QA6C9h6DF6VlY81tlZ1J5eH957EirmOIIm4N9rG46i0ESI33xVzObZogQB1v/i1ue+IqzB6koPAu3udz/THSl8VSk75HW2TYKWCM5Rz7xU6rdWt6/0xP+tuOYPuP7RivGH6cRuzdLZqMlZxXkh75ljNhc3APTa2HfrAi49drz779T8sRWx2OuJKbKJbuoPRW/DJ6WZgWYgzNmI+EYtrnqgWNUjmGAIPx+MYo1csy+dSs/vAj88RaPce1sS6TtM0t0r7JegYy+fMGadM6hpm8gAbwZjoCOmJsjmqaKwemWR7Swk25BhFhMxflzwElh94x6473pg7b+o9cF4Mq/wtqp5wfr7h/wD6do0OVNrMxiAecrIGCeWzz0hVZDUtAVQ5YEX1MN/b0574yArWggxy6Cd/W+ErLyYA/LCcIvj6lX/oo6x9P6sjWHtcAApRqh1BgKgVYbYGVAM+pxYp8QFWQ2VaTuynyx/+wEbdcZZszUIHjZuuqGX4SOmJKmdJUBwrCPL4lgCyixAiOk4HRVsvUcN41Frrz2m8yfFKClWNQ+BTIVZ0zAvoJFhNup9MWEfWQ7PROp/ACAI0tIjVDEqNJiN1tEyMBw/MKshVZO9ABI0uNMkGARK39Z2xcrZik4RO87tUQIIVgYuWOxuzXJ6TiLpNGyG8otZ688dDU9oadV3DITTSgNatF2YjxBDtZYG1/Fjmfy7PRWhJWs2mrW8OsBiNmjSBcbgbgGL4CPxyvCoiqaasI7p4LIBpUfvDnfeT7YvZPtBUBVqkKWcgoVYFaSgyWYqWY73mbC1zhOLWbNFPaqM5PDL1C+XotRypNNi7kQDIt4jJUsYgAkiTBCribhLPDOxqaDsHK6oAuZXlJaLnyi98c4dn0qanYLpQkUxEW32JImyi2xBxJ+u0yNEFATMAjbnG0CwxW5Iu6eHacbL0WpikFUo8rCwQLEkzcAgA3POMU8rl8tSJo0yQ4PUyx3k9YtfawwTy5pJq7ttxYEmJ35+sfLFLK5d6bVKtRaZChmBQsSd5kHmZ/E7YI6WvcleE3fIy3GuDOXIp0SWVgO8UsYsGIj0m45HBehwih3KJ3SM58T2BYTMKeYiYja2K+cytV6xgfZosagRDMTrqtN92JtMnSMZrj+rvkNIhpEkhiD5jYxtE4hXvgtElstKEamJmjrdn8uxk07/zMPwBwsZGlxHOgeGs0fz4WObat/u/NnSwUP8AReSNd2dyCgGqwEyQqwAAfv8AhHhUyIIU6SyBh5sVeM5li2kCHfbk0fzMiMBvuWG98EOIV1ppoEaFAUwdgLAEqrXJ3DrO2AvBqdPMVXpsJ1gnUlhSABudhAsYAW/O8Y7Bxq89IJ2bD/AMu1LLGqlH7XZYky1wXIBNhfaLzthcS4mKM99RR6bITUamrU77aWWfESeR3nF7LZVHZWTMTTFMLRRHKcrEwfESb7DlvivkKfEVqaKzg0oPjCh78gRZiB6gYSRJRwxUYkXDaeXVtYy9Wl3qzLBXTSqzuSWUAWtF464j7xAjZxEbSF7qgqkAqIOt0BESBOwOzGIviXP5hnjLMKaghnqlVZAtIGxg/eMSRO5TEiZnL1KLVU76jTpqqSjEERsqhWZHN+lp3vYWo+4HioaWWMGswI1VUrFVKUlaNIJUnxsPLsRNhM4CDSBVzFXLw1Uq2X8oULe6qDuLXjl74k43UNU0SO9AzBAqkl1Rr+FBqUiFUAagGnfFDP5jvKgBdiiCFL+YxYAkbkxF4+GL4ric7ba6jHAuPPPf+CKmtpMlmMkk8v7+vtirxCvoUFW8bMAFIBFjIJkGedsXKiyOUC5BMSOd9/lfAam3eManwWOgt0wSlZHP2DZ+mq4noh9NCAB8TPMnc4eq++HsJP1bHNG+KT040pjoW+Ogcpx0E9cAEfL698E+CcPNV7HTpAMxN5sIOKKidren/ONlwzLrQo338z/XoMJsaQO4y1ckZfUjF+gIMDkRJEW/DAjNcIrJ5kJv92/yAvjQ8EQuWrsDLWX0UfUfA9cUeJ8bdahWmRpW2255/Dl8MJAAKlIixBX3GEiX+vhjdh5pTVC7S4i3Ui84F9n0pVJ+xAKGdRvuSVAPp8dsFwsC81wKqiFyFgCTBuPnG1tsDiMbTi9ekVNOpU0k3t0m24NieWMWB8vXDTCxHp6f2w8A9T8cd/tgnwLhq1mOqdKi8bnkB+fyw72ISpxl1lcH0K5TkDt6H63w6tmS28/Pqb4IceyFOkyqhaSJIMGP3dh7/LAvT+OJKbM09goS+3yyExFpgQOketzi1RzTrOmqRyI1TueQMzioF5/X18MN0Tv9HElVZmnuqnLRvxz9gzQ4zXWIeZuZRdz+fXlcnE9PtFJ+1pU6gMSYvAuN/W+AIXp+eOVa5VdtXQ8x1EbGcF4N5ozy3fXp/VTl+0bKj2lpGNaukiRIkH1B5j1wP4txHvDqo1BIACw2lheWN4gkhR7T1wBplH8jSNpNvmJOnDybD2gbbc/fDVGF7pGF1Jwdnr38oNcNr5yo4Q6i1yHZQ6wBeS03mwjrf0no9pKwcBk1E2vOoTy8RZfkOWM9JEaZQgRIJv6+nwwcOf1U6dbMAliSvhEFgFib7bjY8veScbK6NlDa5SVm7Pt7fYIntHQO9FT6lFM+ttI/DCxkKy6mJQMFm0T+PrhYXRxNH+bU5uarM0BWq6GqKgidVQ84sBr8Uemoj5YM8Oor3ZoVBqrVEJcBW/Z6oQEq2pQ0Ex03FoxR7M5aqXq1KwdVS5p91594G0m/ID88Xc9xlaWmrUpoSzQTScrUBj7w5wBFzHLFVs7M2U7NOpLL2FxKjlszTRDURDTJC6XAgi0aXCkx9HDstwzuKS6WZih1alZlNSBOloJW7RJkWnEHDaeSYrmKdOogJ0qzrqQkmIgltz7b4gfNUadc+Y0adVjU0ISDUPUAGFUAKLmwPXA78CaT63F/oZXRyq0Xd1zGaIdj3cgKT4U3EAeY2tAB2xRz1Mq1Og3eJlEYahpINQgyWvpEsZEhrAjpgnx/isUGNKqWbMKQJCqVHlcglVZpjSJmwxHwirTUGsUeiNJRUNVvGY+0ItEBTALczuIxJdiKZuOd349367/QE9ouI1Wb7YFGBZaaMsaVMDV1krC3PI9cAWSPCVEg36+xG2Js5mdbsWBA+6N46DfaOf8AnFZyApOwAnf15TcnGhKyscOrOVWblxfK57StmGmEWdTTJtGnlH44sLTiByFsMySsxNR5LNefT/n+2LITFEndnoNloKlTS48SET6fRx1d8PIH9ccI9MRNIwY764dzw+lRLEAbkwPr62wARLYg7f3xYbPVGUqzswMTJmfjjuaVAYQT6zY+4gQTh9XhzKJkc997RNvcwOuEBbo8dqKmnStlgGPgOfLFPhroKgaoCQpk2m/KfjhpyzaNceH3H5bkesYh+pwWGG+McWVkC0yTO9jYC/4/0wQ7PaO6AW7bt6H23iMZUDfHdN/7YLBc054OHdnqtqLGwWwgWAnfYbW+OIq2Uy6mDRcD97S8fMEnEvDeKIyhWOh4idptve0+hxbQVQbVVZecrB+asATGIgBuJ8EAXXSJKxMTy3kHmOeDHB8p3FEavCY1MT9ch+WIszxVUsSHn90yf7fjihxfjC1KelJGreeQ3j4/3w82AJzVRq1RmgksbAD5W9sQ1aDLdlK+pBGCORghVBi5LqDDOLQPUconnMYs1GiNS6EIJdWAE8goUABjzDflGGAC04Si319dcO0fXxx231zwxDT639MMqkQSdhvicYG8azOmmFG5/LABTyeYLMNAl1m0eZfW8SJ9OuDmvnb5jAfs1Q81Qi3l+f0MGVA5kgRvHOLet8XU1kee3lUjOphSzXE7DllQAB5iLgknbfb4YPcWo0dVKmxae7PllpE+Ax7y4IizLtfFXsrk9VTvDKgWBMRNySJ5qoZ/9OHvVRmLMAwYixMSAIRbQSAIFgZgWEYjWf2j2WGGDn25e/sDv1t6QCJBtLWnxHf5CB8MLE7ZsUiVWmBeSGBsTyGq8RG/rhYhgvngTH0mHLG13G8er+rrRp61NNBpJ71VZngyCDAgDlPwthUw9iarOhnUCocc5EiVFzsTHK4AxiK3aKgjaDS100PhawfVIJ2bS/iUGZM741XAXp92DRdKYIBJDqzzAHjDRcAXsb38U4jkkd1ZI5nc/opFEpLTqM4Slp2LxchRAGnUL3gttIOAhpEMMpTqMtNQWzFQGzEXqH1iAi9bdcEOKZxV1Z3WWJU08urCIMQ7RPL2HiJ6YH1a5OXpUkqIRWPjY1UXRA8NMk3EbyRfwjEl3GScsUudPn9ET5OrnCKlNkCl+7WmWUlUWw8JmYUaibSJOHdqOJ+FMrSCrTSwKkEMORJIABO5jYnD8tkGyVF3qFUrFtMeFgaf7t7rrPPTsh2nGbNQNqY7kyP6z/nFsIrVHP2yq7dHxecv4v75CE+Wxiwj36jf4zipmIdgkRpu5nc/0O2Jcy+lSwMEEaReZ9xYY7kqRCyx8RuZ3+r4JvgPd9DHPpJaIsKMdb6+t8c0xhH4fW2KTuHAuOHDiuEynpgAb6nFilRGnU3PyjVEgbmYPoPniKPr4YlzSKI0km0gnYj0jYzNj88AEVKnLQDEyRYn1Atv8sT5qrUclWOogm45md/X06DDVY02gBZEMLXU8ue46XE4flaQgs6sRyMWHUkWn5x74Qx+azML3ekqLWmwtysJBN7np74jR9K+FwSwuLiJEG0eI33JjHKDgvLG8c9pEAAiDA/th2cYOwi4AAETJO5ubtckD4YAO5OisamGoH8IBsTNi2w3xDQy+q522+J+vU4fmaPiCgDUIU+rTB59bYlqoFU6CSAQp2gmDdY+oI64AIAktpBFzH444aBnSLza3vuPT1xLRpMoLwLDnNp2NrTcG/phZQWYkNERqUTHX/tt8cAELU9NiCDHTrz9cRyOnri5TrKzrIhV2BO8SQD7t8sSZgio6AH+ZiZiZJvaQAJ25nDAHG/phLghm6dLQXUOJICgnbm1+cCP9wxQ07fX1/nAIUb3+vyGEQOtvr5exwp6dMcUfhgAdPsBjM8UrGpVgX5D+mDXEcxopkzc2HvH9sCOB5ZnqagpbQNRgH8Yw0ruxXWqKEHJ8A/QpCmioCD4QTB585A5zOJSCALea4iCbW919sRFJJMASdhsPbBPgeT7yvZX0LLbiY5AxuTtbqMackeVznK/Fv8AYUq0jSywUQGqwgMnmA1QkHYhdA/1P64E6hpDKI8wTwkXMKomIMAE/wAxwU47VL1jTF9A0ahHmae8jxC5YNFjbbFCmQYKgjUYSQRyC0zO1pZjffGSUsTudWSUEqa0St8+Yypm0pmCgabiSLAeEARNhpies4WJ/sh50LT5fRRZR7kDV/qwsJRVs4t+PyQcpXykl4fBj8vxDxK70CypE0yIDDbdSeVyRtc49Tp5ZgKVM0qb0XpgU3YByCRMksRpRFBlQLBY5zjJ8L4ZkVPd5gVu9nwPTYMjKwBRlgmZnkMajM5alQU0FqkvWTUNbkBFJ8qmIBciSYEhfnPRHUnUTbXBd/oBc7xWhWzJRyaeXVNCQs6YMgxNpvf1wHy2XGooz6Udgqs4iZbwvHoJJjrHPBr/AOkJS7xKjaHChkNMBmYRcay0KTvYQARc3xFncvRoUEqOv/UsZ8wZRuNxJLARzEHlbDi03ZGCs5KOOdsr+1ipx7NCo6UUCIlMaSVEIxUebmTMc5wKpqxsoJY7ACcNBAEfemZki3SP64izFQAAgnWTCiPx1A/hi/RHMSlUnbi2NVu9qTAULyGxMev4/HBML7fX1+eGZPL6VAk9T6nfEsb9cZ27npqVNU4KKOEX6Y4B/wAdMdK/X5Xx0j6GEWHCv5Y4wv8AW2HkdeRxwLgAlAIUvJBmFgxeL+sC3zw+nTdoedXiAAPP4dJtiEk2HL8vjialnCJ28ukel5sOtz8/bCGMamajQFub2Mg39ZP54kzNS2nTERuBKxyHMgmTfoMMoPpJP3ogHkJ3PvFvjyjE2UAEnnEAagD6kTbl74AF3gVQA0rpusm7Ee1tNr+lt8cy2VBXoxGqeQUEAk+u5/0+uOUllpMwAWMbkfDrIE+uIqVEsQBEm3+fS2ABgMNKyINuv4fDCdydztt09YAti8MiIB1EyCfLaBz80ib3I62xXeiZ0wZ9Bv6jrbDAWYzZcRYdYkT/AG6xzOG94ugrJNrAgDTsWIO/Lb+2E9BgJKkAc+Q98REfGPX6jCAj3v8Alyxzr1+eJY+f5/Qw0Cbj8cMBsdP8euOL1G+JNI9fr/nDV+vz+GADg32/xhEfX1z+uWHkdB9fRxFmquhSx5bfX1+GAAB2hzEsFny4LcMyYpUgD5yZNtpAi+3wwAyOXNasq76jJ9f841DtP7ogAWEbdb79Ti2muJxt6VslT8ToeAWDfw8pgi9jyxo+AqaOXatIDfdLCL7ID/rOr/0jgDl6Bd0QLJMC5FztYxb2xpOMVwvdUUOw7wyYkBYoqesg6yP42w6rtHIxbEljxPSP7eS9wUygNcxubmCZGgD96AkgECZnacT8Pq01qguC+kk6A2n7oUAqJYgAQBA3OIElAukyFDXA82lvCBBjS1Ro6mMX+EZfvGp0WAIVpLaRq0ofEQeSggjnIB+GV3Rup9bLXXn39wzw3MZbL0wKg1NVJq+K5CsfCJJnygG/XCwNrg16lSoG0jWQAUmwAAuSLchHIYWJZs3xxWyWRfy/B1pZJKdRAyUbGoVZGADeRVZQTqkIpm0za2H54NSpvUzNKlUCvJKvpnV5fDEsv/412lQdhcju1fGXSilJrVAJe8xUI2n+BTH8zDpinwfPqaNOgKFFtSsdTTdySAAACS4lb9Lc5MtY3ZTOtHHh42KPA8zR16qtZ1LkhkprcR5bmQFHtYDA7PuKjkJ4aajwByTtbcDzHe/qcXuLVChKsEV4NOAmmADB6E3FpjnvOBNVNMJGllkNJMk+3KNrYthFdbtOPWqOTw8I/nN8ecuI2ozNqaHYxJO5gdccytPvKhqHSAAAAogTabcj19cDuM55aaBb6yTJEeW3KJB9ZvO2DPBXR6Sldhv6HnhTfA6O7qGXSNfgtBMNrVAgJPLEpGFUUMCCJHriB1SnlM2rlgAwKxKspU84N9xY7cxgjlstrN9tr8yfKPnfENOgF2UDqY+Aw5RBsSMIDoTUYHzMfl0+ueGvSiLggyJE/HfD6bRNgZEX+uUYetQyCdl2/MD5nABC1MjcdeW/UYbH1O+LDtqIvAkT0nYkxh+YfYDygRG4gfkTv13wAVW5Wn4/V8cj6n69sW2y4VCSb22O3oecxy5flX0+sfXPAOw1CQbEjDkcgyDBHP1xwW9MIH2/D44ALP65e6A2A3aI6b2HoIwqeZEtr56eXQ7H+Ejp0G+K/v8AP+uGR9HABffMKCTrkCTpjkeWw8P/ABacD0ABBIkfVvY47owr+2ACTL5cuxgRYn4enW55/lhZvK6WiZkAg9J9rH545SqspJFpsdviCLyMcZixJMm973wANrUCpExsCIvvtt6YaV6n88TZirqYttOwnYch8BiIdT8N/wC2ABn5/X44CdpMzsg9zg+FgE8gJn88YzME1att2aB6YCMnZXC3Z/KRTZzEkgATePQdJ/pgrTEXDBSviFwDM8upxxqejwFdJTwkGZt1G0+xw2QYAXxTvIj0jp8TjTGNlY8rXq9JVc2H+yeUDO9RidMEaiNpBLsD1CBz7lccq5sZh3cKQrMfD6ASY9iaaqeV+UjFvOkZfKLTkKz+Ehp9HqeWbH7NP9LYgC01FO60lM3pnVLcrMIHTUJ3icZ6zuzoUoYKSi+Ob8dPQirZdqcBShbSmnSZGqQEEEAgnUWmSNzGCWRpd3l6joxDVYo0rQdI8zLMapHit+8eeBFRgtQKsS51BgZgmUBgG9vEBMgtzwfzJAqrQWozDL0wG206jOrV4pnkOQ074hZltGF520tlz4XJcvlwihQAI3gaRPMgFxYm+2FhrsgNyPSy7e4qJN5vHxOFiR1TEZhu9c1H1FQYUDzOSSY9GN2JvE+2DfDwqipVpN+rFIhA8sTPiMkmDp8MbkkExE4H5HKVKlXuwCaoBGhB+z/8w2Ea4GkXN4nbHqnZvIn9XUVUXaFTSIVBAAvcyRqv164jKWFpHMoUXO7eXf3/AB2Hj+ar1KzliGYsbSZOC/Dux2ZqxoplFIualr84E3GPVlyWWoTUFOjSjd9Kr+NsCOJduMpSsrGqf4Bb5n+k4n0snkP/AAKMFecv4YjtF+iljQaotUNVRSdIWAeZE7jax5euPL+FcWbKVLrrWfEkx/hvyOPXOJfpErvaii0x18x+Zt8hjzfNdmxmKpK1FpljswOkk3N9x1254MEtS2ntdCL6OL9vXMLZftXk3FzUpn1AYfMQSPhgnQzFGofs8xSY7wW0n5NH0MYnNdhs6vlpiqBzpup/AkE/LATN5GrS/a03p8vGpX8wMI2KSejPWnyT/umOouPmLYrsPrnjy/K8TrU/2dR1/lYj8sG8v23za+ZlqjpUQH8Yn8cMkbc+v17YaOeM9lu3dM/tcsPem5H4NIwSodpci8DvHp+jpIH+pT/QYAL+HEWv+eHUO7qWpVqVT0DgGP5TB/DD6uUqLup9yMAEJP19fHCj/Jw4j6+vrbHNM/5wgG6eoE9cNaf7/W/0PbD2P1GFHIfX9cAWI4gjCHt+Pww4n698IDfaD9HAOwwen0cOA+jjoX8vr1x0iI+voYAGheg2wo5/2+vr1wiPr+v5Ydv7++ABpEED4f1x3TYchjqfn9fXtjvvgAEdos5pp6Rux5dMDOzmWBLuSBpFpO/UC3mjFXjeY11WjYWH9/jjRZTK93TWmVAPmkiGM/mvS2JwV2c7eFbBSw9uRKqTtF+tuXU4v8Ao9/mAW8em5BG+wUe5JVR74oiymxLSIvaOczz2xouElqGVars0FgD1gqnpvrfeT3a9cXSlZXOJs9LpJqL01f4XNvEj40y1KpkBkTwK14N5dgZVRLlm3O+K+VXQPBMA6gbkfPwqdtiWxT4ZWoLqJAlhszOCp5gMoMj13ti1XASkjzULk2d08LD0JXV8Z+AxkcZXtmdOVSLePiHuG1Wq5h8zWM/q9P7wAGq+ny2IvM+uK3Dp0GqX1M5kM2lT4thNyL/xCZ3w6pRK5WnQBU1Mw+tgmoeD3mbjVcHmImBN1lJKqsiBA89iRFhpvAm1jB2OHE3UI8Xr7/FhuXyS1BqLDeB4qYsLbd31nphYC9pu1LZat3FNrU1AImrY7xZuhHIY7gNWRJn+yWdy6VDSQ1GO7KRJnfwzJAv7lgfu4z/HP0h53J1TT11Sq6dTMgZAxUFlViJZQTEze/pj1ftt2hXKUR+/UMKOcffPysPUjHlbZHLw1anTKa7KoJBJkxzJMkdTZH21DCku1amRzhReFeIEpdtaOYaa7vPNu9M/AOI+GrF6nWpQWTM6QRF1MEG8ErqHQ4t8B7I5SuzLnKgBkADwaidUGagUtI/dkE9RivxP9HGVDsaNQpSRVLVBUYQWMRGmoXG0Fd77b4sUsOSKJUKVX67tePvcemVdkPd93VBIvTIZlA2FrgH8cROgEqysGtE2HrIIk8o2wLq9jc6lY0qNY1mCBxrp6gUYSDq8TRB5hT6Y5ma3Fsue7qU5kWGq5HpTqHVy/djE+k7Sie7m+rIM0K2kEq+hhEAEgkekD84+OL+W4xmADB1BRLBlkAEwJxkT2u0EDMZbQbeamyN8xG/8uLi9oclUAjVTPM6gxPoQ2k29MSU4soeyV6enow3Vq5WpJr5SixO7INB+Yg/jgfV7OcOqXU16B+DqPeQSfgcT5d6bE93maQDLB1grbePEsbjkcS0so4UsaZqLESpkA8jKncfLbBhixLadop5N+aA2Y/R/P/2+ao1JEw0oef8ANe2BOd7E56nvQZh1pkN+AM/hjTwJhyVsb6ZkjYRI52nli1k8xUBAWoVMW8cL1O9uuE6aNEN5S+6J5nmKD0zDqyHowIPyInFzJcczNL9nWqL6BjGPTaPHazCGioNgrLIJ9ue3virWo5GrPe5KmvrSJS/Pyx+OIOmzTDeNJ65GVy/b3Mj9otKqP40APzWDgnQ7b5dv2mXZfWm/9GH9cTV+yXD6h+yr1qRPJ11LPyB/7sUq/wCjmqb0a9CrO1yp+Vx+OIuLRqhtFOWkg3l+O5GptXKelRCPxGoYI0suKg+zenU9UdSfipMzjzvPdj89S8+XqEdVhx/2k/RwIdWQwZVhyMg/V8ItTuetVcs6eZSvuCMRY88yHabN0vJXqAdNRI+W2C2W7e1xapTo1fdNLf7ljAO5rI/5x2NiI+vwwFy3bTLOQHoVEJ5021X9mEn2nBLL8Xyb+XMhT0qKw/EasAE4XfpjsCZ2+OLdLI670mp1P5GVre0z15YY2TqA6dDSTtpP9sMCAD0/tijxjNd3TJFibDrPP6jBytkBTGqvUSiOWtgD8FF8YbtTn6dSoFosWRRvESecDphAytwLLa6oLeVbkxPtA540rPIbebaYNvWQZMR64ocFoBaN1GpoYGTb4c5GLop7yfbnf+mNEFZHmtuq46uWiy9yfJUmrVadOV5DpYbkkb8zJ5YM9qczTHd0ACFEO0WIBUBFI5kIFPuW6nHOyWVAFSq9lAOqRsijVUg73Xwe9QYBZrilWpUeo+klmLQyggTyEiQPbBNXdlwJ0FhpOT+7LwWvr+hcTNEN9iW0x96N/kJ+WL3A3qV6tKj5l1AAMLDrPWBOB9fLal10/JzHNT+76jmDzHscaLsfpy9KpmaiFxPdKAYMsCWM8oXn/FiOTjzcupwxVM8lr3WNX+rZZ6gqo6SBoGpdJAHhAG0jw7RyGK3FuCVTT+yIMsCdMhmAMqqnWoHiCmzAEA9TNLiHG8gmXPd94mhQVSLEiygkhusSMZLs5m8xVJbW0u0IFJUdBAHrzN8ZsMsXcdqm4OP0lPOdlM2XJOQqXJ2ameZAJl5kxPxwseh1KgUlHzr6k8JlAfUwSZIkxfocLErMeYL7QcWNSpUfWUsAEejJAgxoKuQwuWuN+UiMUMrwSs7rpZX07FaquwLbuwswKqBAixC+uIszUfJVa6ZZtCVIHiYAxG0sACbkSDOK/BKzZMhqtFVXk9QlToKloTxKCDAvcTGG4q1+JzpWnLDZ3zv2BPjNRablSukUlhVaZMgDYiQpkLbkXP3RilUqK+mmpp1SSSx7ttZvJPgJE77sPWBjJt2joVGepVRgXYsCwsB0UiTblb3xo+xCUKtQs9SmaSrfxMLExPI7mPEbSsziEYWLZbM7a+fP8Ci5xqY1htLEaaivTBtzDs7BWAgbgE8pxEO15RiQA7GB5QFCgyEBgQhMEjTeN8FOM8Byrkuhr1EgfaI6VFE8vMIj3xDk+xktUUQCI7t6gLEn7wZR4FYdCScSSS1z58ytQrJ2iAszxinUzAdqSilAVqakrMeZjoKAub+lxY4TdmMhm6mmnTpooQM0gaixiVUg0iYndm5MbiMaTOdmjTIAIrsputTTpI5jyysehwE4j2YrfrIQItPWupdM6IAlzsDykgDmLYIThN2sSar085Z35/Bm+LdgaC1kTLVKqB6YfUXBVCZsygE3gES/MdcC+K8CzuUcKcxT1EkAtGqVMGWpF9O/32GPRuG9k8ylQd3XUSJ1KXDRzEEKR8Th/G+Ch5Z2rVKigSxAgx8Lje5a/rhucFox9LNp/SecJ2k4iU0NSWuVNmTRUYDppGr5m+OUO19MHTmaAVxuCHQ35iNQt/KMavtJ2apI2qmAabEBQ3nmNypCkfIgdcHc12fpjJzWPiQQQD4gT5QyXQk3EtYkYlKTik45kMFObanC1uJiMn2gyjEBaj02FwRpYD4gq0/6cX6NRJ8NWkzTOlm0zz2qadQ5WnAviPYepoDtlVK6ZLKjLY3k92Qq2jdcBD2cKjwmvTB6EOCPbwW+eJ4pFMtjoPRtGzzeTqqxLU2F58Kysb2ItH4YjaoJLLIE+GYJjlJAAnnsMZOnQzlCDRzCkDaS9NvWTZR/uxbp9pc8s95RNVYuQq1Vt/Eu3+7D6RcSmW7pPqyT58TVHiFSmYSsSBsVJ0m14B6W3GL1fjNY+GslOoLErUQHwkSPw29xjGUO2eUYRUpaGvOhmH4NqH4jBbK8Qyj+SuV/nAP/ALGNvhiWKLK3Q2mnpfwZdq5Xh9X9pkwjdaTFRHsCADMbjFKv2LyD/sszUpG0CooYXtuNP5nFxPtSAtWnUIEKA4DRyGlob4Rjleg6ga6TU4BljMNeQb2sLW6YWCLGts2iHW9UBa/6OMzvRq0ay+j6T7QRH44CZ7spnKV2y9WOZCah80LCMbAVAVEE6iTqEWA+7B5z/QYv0OJV0UFapgNEFgTMTsb6Y+GE6ZojvN/dE8r1spi4YctiP+cF8j2mziDSuYqgdAx+hj0V+Ns4+2o06yWnWgIv6xH4Yr0/1EAt+o0g/wA19fDYD4DEHTZphvCjLXIwVGlXzD+EVKrncgEn4nkPeMFKXZ80zFd1VokU1IJ9mI8KiPUnB6tn6hGkEU6fJKYCiPhivTVBqkGY8MAGW9Z5ROGqb4kau8aSyjn6EjVCYBY+EQASCAN4HxM/HHSrErT0QwJmJDGeRB6YZTUExqC2Jvt7bc/rrgr2bpGpV7yA5WIDEyahIFOf9RHwBxfocNRcnaOryLnHMwctQWkhhnOmeYCmXPxqQt//ACdrnATuQy94i2mGUfdPp/CeXTbpN/jWResz1VI7qn4U1SCVX7wtHiMvc3LHfA7IcVeiwZDBBn5cvWcUxaecXmdOpHC1B9W2XuWEqlT+zEMIImzD4dDz6jG8GaOTWlSjQq09dTVq8TNJgFYBI0kXk7QL4C8L4n+uZkVagRadIF38C7L6xJJIAwa4dVqVNTU80raiSVEhVMksfFBiGBiBt8cQqG3ZYxTbvfsMV+lDioZEpFFWpOpoUA28IBIFxIZh6FTgDwftWlEIO6ZSkQyODcc9LKOf8WCv6XaK0MwH0q61KakF5JOnwWYEEiFB3+9gP2q4JTymXytRgwespLwbKYUwFYTYNFzuMRZsSNMv6RF5VmTmR3IF+ZOkET6zhY8yWpSN+8I90/sxwsF2B9CUneptTplB4W1W8QsYIYfiORxDWKPUOVp1XoVggJCMHprO40OArACCZHPE/H+0NKjQLpHeAQikWLRABg9BzO3vjMUss4qmrlXXMmojd8GVlC6isyzOGDNNgCOcYSjF5ozza1j8mP432GGtHytWqe+qNM0gq7F2cFG0BAOUAXAAxpOwPZZqVZ+9NVa1MQ+goyOGMpKxGqVmD06G5TKZoprL0a9ILJYJWBBgE+FKoLEAAnwti7w7i9MnS2YRkcTpak1MkmwJYFx6ctiLcm1nZFmOLWv8COTr0qPe1Uot33gQqtJ1s7QpIawFpYi3hwMbTlqwBZcv4JSqYJJJLPqNySSJM9R8C3Es1UpMKdFahWmukaIqA21anQMahMwNuZPOcBcn2nY1RTzOXVJBcd4TT1R/A4mZxCcmskWU45XYN4B2kzNWsiEUKoZo1g6SRvsDEn2xsxxTVU/ZlmBsBFuW59ZHzwIzXZ/IvS7x6ApmnDB6RKSxPQC4mdwR/S1wDi1EIUorVYEyajgkEwB59wRH7uIU44Qq1ot2bLeWppUrVHamNYCliwkjfSA2qAwA20ixWdxiV8slNy6E965OmXkEtfysRsQTCwd+WKGc4quWVUMVHbx1L6fOYUyQbeEgA/dpr0w+rmU0/rDMQqKw0xdbA1WDbs2kikIFmY9cWXbkuwiksNwVwzg4p0Gp0n1VKwAWV0aWJhnVmCsV0iYWfji9xbgGXtTVdlGpxZi3Ukc/Ta+KmczVWlTUHUuZc63IPhQkj7MXiFUhRa8TzxkKH6RKyFlrUw5VipOkC4MHaOfPFW0uTVo69pZs9Omn9ay7A5xDsu7sXFd9TblxM8oJEWi3tgpUFajkWSnSMUxJYMrr1aVdBA3PhvtvgNlP0iZVlmoGp+kz+ED88a1eJ0czlQtJjpYENI0mSJi4N7zz5YroTrOVpu6LK9GjGN4KzfeZnhubo/qRhEL3AFXS97TAbTokmRc264FcL4NkyjHMo9JgQVqDULXBghGEjkBEyb2xc/8ABYdtNNzJsNQBHxKMxA9Sq4v5Xs7WSics1KkwaSKwguDuAFJBIm3KJN8br2u7nLjGo2rrRflfAHy3ZY56n+0UR5A6rUlZCgkHUykE3hQBvOMi/YtCak0NSoSpq0C6+IWm+pIO9lGDHEuGVsuxDBgAY1EEA/PlfBXI1q2UGnu1Wpv3jGInaxEnYiBbexwmopZEFWnxura8eeczHr2CrzFJq9JgJZaoRlUSACzFkABJgeEzBw3N8P4nlWjXTLaZAWoabFdzAbSGFjsDzxrzxjMhnq0tTiPtamjUGM6rysBQdhA2nEeS7Q1e/wC8FOm7GxXulII+An5H88JRk1dEv8qGkkZup2mzFNf+qybjo7UgwH+saSefOb4dR7U5J4JGljvpYqBPo6mP92No2ao1s4pdu7RAR4TpBP3hKaJWdjOwGK/arh+Qq1USjSoFDJZyjMZJJJnVqPMkDedzhpyFKGzTTduNgNl61GoDozETB0sp084JKFhb+uJ6WTeDoNKorblWVmWDuBMg8sRcS/RtQGhqZGpjAOXqOoF9JnvA8EE+WRaTyxT492FzOVorVXOjSQJSqgLKSLK2k1CT6qPlhqq3kVy3fT+2VueeJZzVB0MMrKeQIOIAcD+G5riqBjSAzCoAWNKqbTYSrGRPql8SDtaymM1lNBO5qUdJ9TKlJ94xNVFxMst21EvpafPiX2K6djqnebR0iJmec41GRH6vlS2pdRFp8PjqAimJ/hp962/NMZNO1GXU0jlxTpuSTqqNUYR93waVaP8AdPpvg/2g76utM0laqgJqO6IdLO0bCBKqi00mPunrgc08i2nsjo/9knmlp3/GYP8A1Qm5pP6tTcOP/l/7sKvwQlFqI4YMY0mzzMbXH4/1wMYMpuCGHwP/ABgnwepXrVUphySzADUA0X/iBiMJqS0fPqQhhbtbXnuNRw3gLU8oabN3dSs1yV1DQh2lZAJYz/p+R7g3ZuhSFTuqoql10w8GBILCFIN4HtjmezlFqOumtYhHFJSh3KFhqUEMsWbl4rAzinka9OpUFNZFUamYVqUAgaJGtICkGqt46xtipuZ2IUoK1/AZmeztHv1/WEq1qFMELr1OuosfEJ1aAqhUNxqva2Bv6ROBZavlkCVXrMKgKIGDQD5hYSPCIm5Hzxq/1WqGUloDLohHsSSJK7bJqifvFemBnEGr1qDLUAp1WYEd4mlQmvV3YqAXOiFLCefocHeOzScYmD/8A5VoOipT/hXMKwHxejJ+ZHrjuDWc7N5h2k6qkADUrUb9ZkgkzP4ew5iGCX+3p8lb6ZaJefwW+Idn62ZokQrVKUP3h0ozK66gp0rFh8zzwN4PmqPcoodEcsWdKtNirmQKcOmojSuqxG7nljmFi+msWTK6loSUlqarNU6lJDUeiApkl0ZSJN9UEybgW0/dHTA+k9NlX7Kk+W0s8spLCmirrE2fWSVAuRLE8sLCxUnmap9UZlOJM9LXoFF6hlKiuPGQIVSNDfZj90xsB64bw/tCoyy0kZnqWJ7xZA/eEMxWJgCOW4BwsLCpyxYk+Hu1/DJRqSco343/AFcjzWdr1BIqGmUue68JmN2gCbDFirnhWpU6dU1PCw1ureJ1ghgxteb8+fphYWC99TbKlF6oK5SrQrNNalTLyolQTH3aXmtIm9o9MCjmKtapXWiUWnl006Kihg+hmYtdbMWUmQAdsLCxZFWzKKis1G5Lw9Kmdoq1VNBYnQ6uZgRqPiLiRGxWNttxhE7KUs3XKUa9cNpLt31NNOlTzKVDvbZTvthYWK7JykmKE5JLPUG5nsdXaXTu69NDpYoxBG9yHCTEcpx6R2Fr5fMq9KkxV1Msuk+GYDCdiQBEgnzWmMcwsRtnY0Xurh/NMKFPMV0A+wQ06IItqIXUxjqdI/0tyOA/Zqjl6ndCjUq60OusQzDWNzrBgSzWgTYm+FhYvt9NzLKb6VR7TUVgsMoHhPKSB1JgHrfFfM8KWqqHMAOdOzS2gm50tKmPLvvGFhYxxqSwyfebJQTaRVzfB6VYGhSZ07oAEJFg0geYbQGmGnfecV87wGr4IqI6bLSYETIt+8tuhEYWFi6MU0udTPKjBmL472er0nJamtME2AYED0EHE3ZLL6DVrVUZ6aKZ0vpINiNjJ+vbCwsTlNqHkZXQjTqXj2N+gQ4AyI4Y6oZ9USCQGDOoJKkMNCkf+o22Ocbp08w7ijTFPu28azIJKjSRYaYAiNhywsLFUJPpPUKcVOGF6XNN2ZyCd2lenTpIz07+HkTtqG8aSTK3kXwM4fQFIViKVI617x6epgBT3BCBRTDaSNjOFhYujG9zS/pSseP9oNK1iyopdyXIYmAvQc7AR7DGu4L29aqmpctTpuh0agZUpE6Rsy8jFxhYWNU6EHFNozOCez43ra9/E5xrjrZjSGUDT6knpueVtsa7sUymiaq0U7ykNCCwDM0gEsBNxMzOFhYz1IRjDLgU7NJyq3bL1TiFHLOqVqDZUtzo1NSDpK2/BTi5lMzQzBPc5jUC2hgaZDSL6dYAIuZmDhYWI2yNrqyVTBwOvwusiFaLeIONTA3UFtTxqgNCrTQbW1dcDuO8ar5SqndVDUQg6lqeK9gAGgN6zOO4WI3+pEqt1SlJaoOZNq9RFd8tRLMJ3H/P547hYWCxbh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8438" name="Picture 6" descr="https://upload.wikimedia.org/wikipedia/commons/d/d6/Intel_IO_Controller_Hub_Southbridge_(FW82801DBM)-top_oblique_PNr%C2%B0034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3789040"/>
            <a:ext cx="3675653" cy="243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971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Unidad central de procesamiento</a:t>
            </a:r>
            <a:endParaRPr lang="es-MX" dirty="0"/>
          </a:p>
        </p:txBody>
      </p:sp>
      <p:sp>
        <p:nvSpPr>
          <p:cNvPr id="3" name="2 Marcador de contenido"/>
          <p:cNvSpPr>
            <a:spLocks noGrp="1"/>
          </p:cNvSpPr>
          <p:nvPr>
            <p:ph idx="1"/>
          </p:nvPr>
        </p:nvSpPr>
        <p:spPr/>
        <p:txBody>
          <a:bodyPr>
            <a:normAutofit/>
          </a:bodyPr>
          <a:lstStyle/>
          <a:p>
            <a:r>
              <a:rPr lang="es-MX" sz="1800" dirty="0"/>
              <a:t>La </a:t>
            </a:r>
            <a:r>
              <a:rPr lang="es-MX" sz="1800" b="1" dirty="0"/>
              <a:t>unidad central de procesamiento</a:t>
            </a:r>
            <a:r>
              <a:rPr lang="es-MX" sz="1800" dirty="0"/>
              <a:t> o </a:t>
            </a:r>
            <a:r>
              <a:rPr lang="es-MX" sz="1800" b="1" dirty="0"/>
              <a:t>unidad de procesamiento central</a:t>
            </a:r>
            <a:r>
              <a:rPr lang="es-MX" sz="1800" dirty="0"/>
              <a:t> (conocida por las siglas </a:t>
            </a:r>
            <a:r>
              <a:rPr lang="es-MX" sz="1800" b="1" dirty="0"/>
              <a:t>CPU</a:t>
            </a:r>
            <a:r>
              <a:rPr lang="es-MX" sz="1800" dirty="0"/>
              <a:t>, del </a:t>
            </a:r>
            <a:r>
              <a:rPr lang="es-MX" sz="1800" dirty="0">
                <a:hlinkClick r:id="rId2" tooltip="Idioma inglés"/>
              </a:rPr>
              <a:t>inglés</a:t>
            </a:r>
            <a:r>
              <a:rPr lang="es-MX" sz="1800" dirty="0"/>
              <a:t>: </a:t>
            </a:r>
            <a:r>
              <a:rPr lang="es-MX" sz="1800" i="1" dirty="0"/>
              <a:t>central </a:t>
            </a:r>
            <a:r>
              <a:rPr lang="es-MX" sz="1800" i="1" dirty="0" err="1"/>
              <a:t>processing</a:t>
            </a:r>
            <a:r>
              <a:rPr lang="es-MX" sz="1800" i="1" dirty="0"/>
              <a:t> </a:t>
            </a:r>
            <a:r>
              <a:rPr lang="es-MX" sz="1800" i="1" dirty="0" err="1"/>
              <a:t>unit</a:t>
            </a:r>
            <a:r>
              <a:rPr lang="es-MX" sz="1800" dirty="0"/>
              <a:t>), es el </a:t>
            </a:r>
            <a:r>
              <a:rPr lang="es-MX" sz="1800" dirty="0">
                <a:hlinkClick r:id="rId3" tooltip="Hardware"/>
              </a:rPr>
              <a:t>hardware</a:t>
            </a:r>
            <a:r>
              <a:rPr lang="es-MX" sz="1800" dirty="0"/>
              <a:t> dentro de una </a:t>
            </a:r>
            <a:r>
              <a:rPr lang="es-MX" sz="1800" dirty="0">
                <a:hlinkClick r:id="rId4" tooltip="Computadora"/>
              </a:rPr>
              <a:t>computadora</a:t>
            </a:r>
            <a:r>
              <a:rPr lang="es-MX" sz="1800" dirty="0"/>
              <a:t> u otros dispositivos programables, que interpreta las </a:t>
            </a:r>
            <a:r>
              <a:rPr lang="es-MX" sz="1800" dirty="0">
                <a:hlinkClick r:id="rId5" tooltip="Conjunto de instrucciones"/>
              </a:rPr>
              <a:t>instrucciones</a:t>
            </a:r>
            <a:r>
              <a:rPr lang="es-MX" sz="1800" dirty="0"/>
              <a:t> de un </a:t>
            </a:r>
            <a:r>
              <a:rPr lang="es-MX" sz="1800" dirty="0">
                <a:hlinkClick r:id="rId6" tooltip="Programa informático"/>
              </a:rPr>
              <a:t>programa informático</a:t>
            </a:r>
            <a:r>
              <a:rPr lang="es-MX" sz="1800" dirty="0"/>
              <a:t> mediante la realización de las operaciones básicas aritméticas, lógicas y de entrada/salida del sistema. El término en sí mismo y su acrónimo han estado en uso en la industria de la Informática por lo menos desde el principio de los años 1960.</a:t>
            </a:r>
            <a:r>
              <a:rPr lang="es-MX" sz="1800" baseline="30000" dirty="0">
                <a:hlinkClick r:id="rId7"/>
              </a:rPr>
              <a:t>1</a:t>
            </a:r>
            <a:r>
              <a:rPr lang="es-MX" sz="1800" dirty="0"/>
              <a:t> La forma, el diseño de CPU y la implementación de las CPU ha cambiado drásticamente desde los primeros ejemplos, pero su operación fundamental sigue siendo la misma</a:t>
            </a:r>
          </a:p>
        </p:txBody>
      </p:sp>
      <p:pic>
        <p:nvPicPr>
          <p:cNvPr id="19458" name="Picture 2" descr="https://images-blogger-opensocial.googleusercontent.com/gadgets/proxy?url=http%3A%2F%2Fgaleon.com%2Ftarjetamadhugosan502%2Fcpu.jpg&amp;container=blogger&amp;gadget=a&amp;rewriteMime=image%2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0206" y="4149080"/>
            <a:ext cx="262246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93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Unidad de control</a:t>
            </a:r>
            <a:endParaRPr lang="es-MX" dirty="0"/>
          </a:p>
        </p:txBody>
      </p:sp>
      <p:sp>
        <p:nvSpPr>
          <p:cNvPr id="3" name="2 Marcador de contenido"/>
          <p:cNvSpPr>
            <a:spLocks noGrp="1"/>
          </p:cNvSpPr>
          <p:nvPr>
            <p:ph idx="1"/>
          </p:nvPr>
        </p:nvSpPr>
        <p:spPr/>
        <p:txBody>
          <a:bodyPr/>
          <a:lstStyle/>
          <a:p>
            <a:r>
              <a:rPr lang="es-MX" dirty="0"/>
              <a:t>La unidad de control es uno de los tres bloques funcionales principales en los que se divide una unidad central de procesamiento. Los otros dos bloques son la unidad de proceso y el bus de entrada/salida</a:t>
            </a:r>
          </a:p>
        </p:txBody>
      </p:sp>
      <p:pic>
        <p:nvPicPr>
          <p:cNvPr id="20482" name="Picture 2" descr="https://arquitecturacomputadoreshoy.files.wordpress.com/2014/08/3c20f-bilder-chiptuning-g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149080"/>
            <a:ext cx="4108004" cy="228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752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Unidad lógica aritmética</a:t>
            </a:r>
            <a:endParaRPr lang="es-MX" dirty="0"/>
          </a:p>
        </p:txBody>
      </p:sp>
      <p:sp>
        <p:nvSpPr>
          <p:cNvPr id="3" name="2 Marcador de contenido"/>
          <p:cNvSpPr>
            <a:spLocks noGrp="1"/>
          </p:cNvSpPr>
          <p:nvPr>
            <p:ph idx="1"/>
          </p:nvPr>
        </p:nvSpPr>
        <p:spPr/>
        <p:txBody>
          <a:bodyPr>
            <a:normAutofit/>
          </a:bodyPr>
          <a:lstStyle/>
          <a:p>
            <a:r>
              <a:rPr lang="es-MX" sz="1800" dirty="0"/>
              <a:t>En </a:t>
            </a:r>
            <a:r>
              <a:rPr lang="es-MX" sz="1800" dirty="0">
                <a:hlinkClick r:id="rId2" tooltip="Ciencias de la computación"/>
              </a:rPr>
              <a:t>computación</a:t>
            </a:r>
            <a:r>
              <a:rPr lang="es-MX" sz="1800" dirty="0"/>
              <a:t>, la </a:t>
            </a:r>
            <a:r>
              <a:rPr lang="es-MX" sz="1800" b="1" dirty="0"/>
              <a:t>unidad aritmética lógica</a:t>
            </a:r>
            <a:r>
              <a:rPr lang="es-MX" sz="1800" dirty="0"/>
              <a:t> o </a:t>
            </a:r>
            <a:r>
              <a:rPr lang="es-MX" sz="1800" b="1" dirty="0"/>
              <a:t>unidad aritmético-lógica</a:t>
            </a:r>
            <a:r>
              <a:rPr lang="es-MX" sz="1800" dirty="0"/>
              <a:t>, también conocida como </a:t>
            </a:r>
            <a:r>
              <a:rPr lang="es-MX" sz="1800" b="1" dirty="0"/>
              <a:t>ALU</a:t>
            </a:r>
            <a:r>
              <a:rPr lang="es-MX" sz="1800" dirty="0"/>
              <a:t> (siglas en inglés </a:t>
            </a:r>
            <a:r>
              <a:rPr lang="es-MX" sz="1800" dirty="0" err="1"/>
              <a:t>de</a:t>
            </a:r>
            <a:r>
              <a:rPr lang="es-MX" sz="1800" i="1" dirty="0" err="1"/>
              <a:t>arithmetic</a:t>
            </a:r>
            <a:r>
              <a:rPr lang="es-MX" sz="1800" i="1" dirty="0"/>
              <a:t> </a:t>
            </a:r>
            <a:r>
              <a:rPr lang="es-MX" sz="1800" i="1" dirty="0" err="1"/>
              <a:t>logic</a:t>
            </a:r>
            <a:r>
              <a:rPr lang="es-MX" sz="1800" i="1" dirty="0"/>
              <a:t> </a:t>
            </a:r>
            <a:r>
              <a:rPr lang="es-MX" sz="1800" i="1" dirty="0" err="1"/>
              <a:t>unit</a:t>
            </a:r>
            <a:r>
              <a:rPr lang="es-MX" sz="1800" dirty="0"/>
              <a:t>), es un </a:t>
            </a:r>
            <a:r>
              <a:rPr lang="es-MX" sz="1800" dirty="0">
                <a:hlinkClick r:id="rId3" tooltip="Circuito digital"/>
              </a:rPr>
              <a:t>circuito digital</a:t>
            </a:r>
            <a:r>
              <a:rPr lang="es-MX" sz="1800" dirty="0"/>
              <a:t> que calcula operaciones aritméticas (como suma, resta, multiplicación, etc.) y operaciones lógicas (si, y, o, no), entre valores (generalmente uno o dos) de los argumentos.</a:t>
            </a:r>
          </a:p>
        </p:txBody>
      </p:sp>
      <p:pic>
        <p:nvPicPr>
          <p:cNvPr id="21506" name="Picture 2" descr="http://www.set-up.es/wp-content/uploads/2015/03/al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262812"/>
            <a:ext cx="5472608" cy="217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730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Unidad de almacenamiento</a:t>
            </a:r>
            <a:endParaRPr lang="es-MX" dirty="0"/>
          </a:p>
        </p:txBody>
      </p:sp>
      <p:sp>
        <p:nvSpPr>
          <p:cNvPr id="3" name="2 Marcador de contenido"/>
          <p:cNvSpPr>
            <a:spLocks noGrp="1"/>
          </p:cNvSpPr>
          <p:nvPr>
            <p:ph idx="1"/>
          </p:nvPr>
        </p:nvSpPr>
        <p:spPr>
          <a:xfrm>
            <a:off x="460375" y="1484784"/>
            <a:ext cx="8229600" cy="4525963"/>
          </a:xfrm>
        </p:spPr>
        <p:txBody>
          <a:bodyPr/>
          <a:lstStyle/>
          <a:p>
            <a:r>
              <a:rPr lang="es-MX" dirty="0"/>
              <a:t>Los dispositivos o unidades de almacenamiento de datos son componentes que leen o escriben datos en medios o soportes de almacenamiento, y juntos conforman la memoria o almacenamiento secundario de la computadora.</a:t>
            </a:r>
          </a:p>
        </p:txBody>
      </p:sp>
      <p:sp>
        <p:nvSpPr>
          <p:cNvPr id="4" name="AutoShape 2" descr="data:image/jpeg;base64,/9j/4AAQSkZJRgABAQAAAQABAAD/2wCEAAkGBxQSEhQUEhQWFhQWGBkWFxYYGBodGBgeHBUYFxgVFRkcHCggGBwlHRQUIjEhJSktLi4uFx8zODMtNygtLiwBCgoKDg0OGhAQGywkICQsLCwsLCwtLCwuLCwuLCwsLC0vNywsLCwsLywsLCwtNywsLCwsLCwsLCwsLCwsLDUsLP/AABEIAMIAtAMBIgACEQEDEQH/xAAcAAABBAMBAAAAAAAAAAAAAAAAAwUGBwECBAj/xAA/EAACAQIDBQYEBAUCBgMBAAABAgMAEQQSIQUGMUFREyIyYXGBB0KRoRQjUnJiksHR4YKxFzNDU3PwY6LCFf/EABoBAQADAQEBAAAAAAAAAAAAAAABAgQDBQb/xAAqEQEAAgIBAwIEBwEAAAAAAAAAAQIDESEEEjEFURMiQaEyQmFxgZHhFP/aAAwDAQACEQMRAD8AvGsGi9M29O8cOBi7SU3JuEQeJyOQ/qeVTWs2nUB5vTNjt6cJCbPPHfoDc/QVSO8u+mJxpIdskXKJCcv+o/N76U04Za9LH6dxu8qzbS+4d9sExsJh7qw/pT1hMbHKLxurj+Eg1QGFjp92bmVgVJVhzBsajJ0NYjiVPiLqrNRrYG22YBZtTyb+9SS9efek1nUr1tFvDNFFFVWFFFJzzBFLMbKoJJPAAakmgJpQoJY2FM2O2s1vy9PM6n6cqgu1N7GxMmZdIh4F/wD03mftTpgNohhY1tp0sxEWsped1nt8ksRtGVj3pHPvYfQUphiSRqfqf70ljI7N6047DiubnlXe2q12w2yTMHnDBlAs7X8zcfenCHGEeMf6h/Ucq5oUvXSLCvKyZaxzLti7/d2qa2prTFCNgCe6xt+08reRpzFVpeLxuGtmiiirgooooE5pAqlmNgAST0AFya8473bwNjsQ0reDwxr+lL6ehPE/4q7PiLijHs7EEcSuX+Yhf6154Fep6biid3kKRiu+JSFLWOUcwPsOprlwMJeREBsXYLfpcgXP1rG38aZJuzQWRO6ieXU+Z0JPmelb82Xsjcuc8zo+YCTMNOPQ8akOzjrrVfYbDOli2W3G97WsL8T/AO8Knu7shliZie9Ha56jQX9RcVkp1NcscKXrpNdkrqKmGFbSoPsqepds/EXrF1Ffq5451Y40UUVkaxVe/GjbJhwaxKbNOxU/tUXb/dR71YVUz8fVJlwtuGST65kqYVt4QPZe18ujcqm+7+JEnAiqp7M05bOlxEdzGSOY9eVaP+m8V0zZMdpj5V4YbByYq6xFVRSQZmBYXHFY1BGYjmSQPWnbC7vyRjuYhiePeRCv0UA296cd241XCwBPCI0t59wG/uSTTiqqDe518739q5Xy3t5l1phrEc8mB9siHuYhcj2uLG6yDmyEjlpcHUX51Gdr77gXCkCnL4vRj8AWHjSRCnW5bKQPVS30qhHme+ov6mqUx4/No2vvs8QnG1N6y4Ov3q5N0drfisHDNzZQG/cNG+4rzCZ3H/THra9X18GJi2zhflJIBp51a3b+WNJi828p7RRRVFhRRRQRz4gYIzbPxCrqQmYDrl739K87V6qYXBB4GvPG/e7RwGIKgfkvdomtpb9F+o4elep6bliN0n9wwQSlWVlNipDA+YNwaxtNnaQzRd0sO8o5X426jh9K0pSM16OTHXJXUq2j6uaITSkA5iOgX/fSrB2VH+GhZH/5shFxfwKNdT1JA08jUTg431v6nT2p2w03XWs1Olrj8Odp2k2Gs+W5YZdRY2t9Km27U12VQSbDiTc+5qtsPibVaG52zWjizyCzvbToOX141n6vVaudabskdFFFeW1CoZ8SdhDExxta5jYj2YC/3UfWpnSc8QZSp4GiJUxgt0ATe2nWn3AbvpfLGovzbl7VK8RgixycLcbc/MeVOeDwYQWFJtFY3PlyjHa3N5/aDRs7DyYNAgBlhHC1s6c8tvnXpY3HQ0q+8kKnwSZunZPc+Vyo+9d+NPKmbHYXMQavhrFvxOWXPNZ1DTFYb8WQZ1so8Ed+BIsXc82tpYaAX41E9vbhLqUFx96nUI4V2ItxWbN347d+OVunzTPFuVBY7dopfS1Xf8P9lnDYCCMixILkdC5LW+4rSbYcc0gGXRSC/TqE9Tz8qkortGX4lYnWmmYrvdWaKKKAooooCm7bmxosXEYplzKfqD+pTyNRvAb4SM9pBEFJGosMo7cxsG/Nblk1bLrewOtnJN4ryGOy37dY1F9WQxh+0AvrxOo0sKROp3Aqreb4cYnDEtEDPF1Ud8fuQcfaoaQVNiCCOR0PuDV+4neeSKVu0ULAHkUsVI0SLPo/aHM5PBMouL2OlN7bTbEBFlwcRlZuyZZIyDG5XtEdg9maMoG4cWTTQ6ejj9RvEavGyVOcOYPoadtj7PnxDBYY3fzA7o9W4Crvi3fwim64SMH/AMa05xkKLKhA6AACrW9R4+WqnYh+6e44hIkxJDOLEIPCp6n9Rqb2pLtv4W+n+az238LfT/NefkyWyTuy0RorRSXbfwt9P81upvVEtqKKKBKWEHyI4HmKRMhXxj/Uuo9xxFddYNRMRIaZpAxuCCPKkitbY3EI0rRiAysoRnIyjKHLBdSRmPcY2HIeYrkwGIgldF7Er2gkaMk3DCNgrcD3fEpAPKrxbTLbBMlWlVdCRfpz+nGuzDQu3IovU+L2HL3rugwyJ4VC+gtStRM7Xph7eZaRQhQABYClBRRUO4ooooCiiig458Mv6VsWF9Br69aXWBQQQoBAsCALgdB0FYxHy/uFLUGhjHMDjf360ZBxtrW9JzzqgJYgAcSaDe9c3/8AQiz5M65hyv8Ab104UwbS2u7q3Zq2UANlU/mspvZzzRNOV29K42jWWJSrfhm4qpKB9RzDeJTfgwB53vQTQGs1Edm43Eo2VlB8wSUNuJKk5o/KxYU9YfbSaCT8s9SRlPow0+tJ4DpRWoatqAooooA1i9Nu3tuw4OIyztlXkPmY/pUczVO7x/EzEzkiE9hHwAX/AJh/c3L2rvh6a+X8Pj3Fw7SwUDNnlyg2AJLZQwBJCuLgMASTY34nrSGz4cKjZo2Qt3gPzM1gzZmC3Y5bkAm3QdK83YrGM5vIzMf4iT/uaSVxy+1bI9OjXNvsjb1eGB4VkGvNWx96cVhyOymYD9JOZfoTw9DVq7nfEmPEkRYgCKU6A37jel+B8qz5eiyY+Y5hKwaKwDWayAooooCiiigRxHy/uFKmksR8v7hTdj9rgO8CsBMI86g8TxtlB48OVB1Y3aKx6cW45QeHmx+UeZpvfAtMQ0smYaXRR3ettddb2PWtMRs/Mv5Ta/MCdSepbiG48QR5Vrs6bJnVr3ADWOjHiO6nA+qm3kKiR1YrZ6sGKizNrobXN739fP0qJY/CMpIKtx0spN+lrDzqXLjDdQ65c5IXvA62vY6C2gPWul3sCb6Wvf71HlCI7NnaOMxylVke7YeJyBJlAAYhSQbXPDlWNt7VSGBhK3fdCMumYEggObcBpcA693yJpt29viiZ2CKmS/5ktiy8u4Dop9L68qg2wtj4rbszG7xYRT35iDdzfVUvfM2nC9hpfkKb41CdJx8KtuvicRMqMxgRcxBuVDM/dCnkLZtBVoU27A2JDg4Vhw6ZUX3LHmzH5ietOVSCkcTiFjVncgKoLMTyAFyaWqF/FnHdlgGANu1ZY/Y3J+y10x077xX3FbbW2/DtB8TLi2kQDsxhljALKpZs9gxykkBCb+3CsYKDZpVe9c5JL9uZE73aJkDdkTl7pe1r3tUSFr60vhYDI6xpqzkKOlybC/lrXvTgrEaiZiA47w4TDERDCgGUlu0SJpXTL3chHaDNnvm0FxoKfMLsPBrFC00SKSi9q0j4uNweD2AUroKs3dbdiHCRAKoLEaseLeZ/tT3LApFioIPUV5mTrPy13/f+Cgli2frJd7R9ovYNmzYjvfkyB/kBB7405WtenHBYfZ5SHOYLlUMpM2IVw3z5VAK3HKnL4lbnxwETxWRGNnWxIBPArbhzv6ioJ2C3P5i6eR19K3YtZa7raULm+GW9YxHaYZmLGIns3bxPHchSw/UBlv61Pq85bpY78NjMPIrgguEawIsGOXW/r9q9GCvO6zDGO/HiUs0UUVkBRRRQI4j5f3Co5vjueuNKSLI0U8YsjjUEanKw9Te41FSPEfL+4UqaCqY95sTgZBFtJCBwTEILhvfg/pow6Gprg9qxTKrEoy/LIpBW/O5+Q25GnjH4COeNo5kV0YWKkaf4PnVdYjcDE4Nnk2dOWXlBJre3ylvn8r6+dJQm7wqt3soNvFoCBx1J4CoJvpv2kKFUawIsW5sbcEHv/e3OJbd3sWFG7WKRJxcdi1wA3W5Gi+/poac9wfhpJi2XGbVBy+KLDnS4vcGVeKrzynU8+hpqZTBu3Q3Jn2w64jGZo8GpuiDRpeuUn5dLFtL8rVemAwKQxrHEioiCyqosAOgroRQBYaAaADgPIVtVoBRRRUgqBfGOEnBK4/6cqt9Qy3P8wqe03bf2WuKw8sDaCRSL9DyPsa6Yr9l4t7DzWMY9wbi4Fh3Rz430rr2XtQxyxO1iqOrEWHAHW2nQmm/HwvBI8UyFXRireoNrjqDxB6GkWNfRfLaB6d2filkjVkIYEDUcCLaEetdN6pXdfGYrDQCWOVGgAZnVgxKWTOcgW558PtUkxm9mM7NiEjBsxSxZ8yrGkhbKApXSRdCb8eQvXg5OmmLaiYC/xc2kgwwhuM7toL9CCT7Wt71T2WnrfXBTpKr4iYSs7SJ3eAMZXMAOAHfFhxqPdprYV63SVimLUTsd+yYS88SrxaRAP5wK9RCqG+EOxjiMX2xUiPD965GhcghV8yNSRy061fIrB6hki14iPoCiiisAKKKKBHEfL+4VxT7aRJTGQ9wUDMFJRTIbIGI4XNtbWF9acHQH2N6bZ9io0pkLSd4oWQMMjGM3QkWvp62NqBGHeeBrEFsuTtC5XuqpQvd9bqLA62tyvelRtxDb8uYMxAVDGQzZlLAi+mgVr3Iy21tcX5l3WhGUHOyIuQIWBUjKV1Ns3Am4BAN9QTSw2Euh7WcuCMrlwWTKGWyjLl1DsDcEm4vewoODaiYKc4eeSDtpBIViGS7q4DZlZSQAVyNo3AinODb0LKWUtYNGpupBBkOVQQdQQTYjlatZNhRlI0VpEMbmQOpGcswYMzFlIN87cRz5Umm7kSspBkABQlc11dkYsrvcXLXN9CL6XoNcNvTC4BUSd5VdBkuzhzZcoBPPra3HgDTngscsoJW4IYqysLMpHEMPcHoQdKa4N1sOgURhoyqImZDYns/A50sXALC9tQxBuKctn4JYVIBYliWZmN2Zja7E2HQDQAC1B2UUUUBRRRQQb4i7hrj1EkRyYhRa/wAsg/S/mOR8zVJbRwMkDGOVGRxplYW+nUeYr1Kabts7DgxS5Z41ccieI9DxFbOn6ycXE8wPN2E2xKqhfEFN1u8ile7awyMNLXHuaVj2y4L5lB7QksO3lF9La9/XSy68QPerUx3wmwrE9lPIn8Jytb661w/8H4we9iz/ACKD9zXac2K257tfw61tj1zX7qr2lipJ3u7HTVRmZgtwCbFiSSbC/pT1uhudPjXtGCsY8czDujyX9R8hVtbI+GGChILh5mH/AHD3f5QAKmcMKoAqqFUaAAWA9BUX62ta6xxz7uc63w4d39iRYOFYYRZV5nixPFm8zTmKxWa86ZmZ3KBRRRQFFFFAUUUUBRRWL0GaKxegGgzRRRQFFYvQDQZoorGagzWDWaKCIT7rNLK+eONEZ5GaVWPauroVCEZRaxIN7nwL7I4ndudzHJLHBPKVlWUOSEuwhVGQZToBEdNPGamtFBzbOw5jijRmLsiKpc8WIUAsfW1/eumiigKKKxegzRWL1mgKKKKApn2/vNhcCobFTpFmvlDXzNa18qgEta44DnTuarf4ybpHG4fMgvLFdo/tnT3AH0oODbPx1waA/hopZjyJsi/e5+1QPavxk2nibiAJAv8A8aZm92e/2AqDYKZY7hoyZFbTha3AqwPK4HDXvHypWTH4lwQoIWx8C+l9QOOnW9A5ybZ2jnaWTGSo69ZtTx4KDblx86sn4OfEyaeY4XHSdoz6wyEANceKNiLXuLEc9DxvpUMuxZB2jSsFyZc17sQWvYEC/AjXpcda2xmz+xAkhdiVbxKPDYAh7jwam1jY0HqzebezC7PRXxUoQPfILFme1r5VAJ0uNeGoqttufHqJbjCYdnP6pTlX6C5P2ri2vvCm2NiOzR9pjMPbMFsCrf8AcH8LAE2HGxHKqbwABYKQupsGa9hx4jzoJltL4r7UxJsJhCp5QplAv1JzN96knwe+JLxzfhcbKWjlP5ckjXMbn5WY/K32PrUEGGWxBlGgJsLIo5ANY6Em2lx0pr2tCgCGMW071gcoPIXPHnf0oL+3++JGIweJOFjhRCbZJZAzBwbd5QCAADcaty4VEod9dpRzJOZWmUEl4cuVGjC3bIMi3bmCOHU1jdbaC7cwf4Od8uPwoz4aY+J1HIniSLAHysarnFjFmRoHWZpVYhowCTfgdF48B5UHqTc3e+DacRlw+YZWysrCzA2B9CLEaipDXnf4Z7l7XhxUeISP8OgIz9qQM6HimS+Y6cLgWNeh1NBmik5ZQviIFcM+1LeBb+v9qBypKXEKviYD3qL7c25LFEZArPb5UsPcm97fWoXNvHiZjaPujpGpLHyMjcPYCulMdr+BZmN27HGLmwH6mIVfqaYoN8EmkyRyjNxFkIDftZhZqiOF3bnlOaTTnmclm+/D/TTudj4bD2kmdQRrmZsvp5mrfDrHG9z+g02rvPjMDOJZT2+Ec2IyqGiN9Bpbjc2J42toeNhbPxyTxrJGwZGF1Iqt8ZtcY4NhsJC03aAqzsCsaA/OSRfTj7VMNyN3TgYDE0hcli3Oy6AWW/pf1JqclYikd0alKRUUUVwQKTmiDCxFKUUHmj4xbDOFxqTogEcluXdzrqQ44a3GnPWmmbelL3jzm4NlAAsGGbLa1iUe9jbVWseFegt/920xmHeNh4hx/Sw8LfWvKuMw8uHleNwVkQlW/r9aB/mxwMGR1YvksXLMoB5k3Zi3oABpXDtHbReMxq2WPkiA2P8A5GYlmPvTPFE8jBVDOx0CgEk+QAqZ7L+Eu1Jxf8OIgecrqv8A9blvtQMW6O32wU4ksWjPdlQfMpOtvMcR/mnP4gbvLA64iDvYefvKw8IJF7DoDe4HqOVWFsb4CcDisV6rEv2zN/arUwe6eFjhSExK8aAKquAwAHDQ8+P1oPLW6e7mKx0qxYaPxHWUr3VHMs1vtxq0/wDgGSvfxpMnP8vu+drm9XThsKkYyoqqOigAfQUtQV3ud8I8LgJVn7SWWVfCSQqgkWNlHHjzNT9cOoJYKoJ52F/rStFAVrITY248q2rBoIpszEmaNXY3awzX5NbUeWt9K7QlaY7ZrxSmSJSyObuo4qebAcwdDbkRccTSgwszcso8z/a5oklKi2s1rHka5YhGmkaAeg/9NPEOxh87E+Q0rvgwqJ4VAqdoRPaGysZOAsLiBT4nI7/+kcqNn/DvDKc85fEP1kY2+l6mVFXjJaI1HAQw2FSMBY1VV6KAB9qWrNFcwUUUUBRRRQauoIseFQ3bfwwwGLm7adHL2ANnKhgOFwKmlFAy7M3cwmCQnDwRx5QTcLrprx4014HfHtOw/Ks0iBpBm/5bM8SiMad7uy5r6aZf1VLSL6GudNnxDhGg9FH8I6fwJ/KOlAwNvM4iSXs0yy5ezXMxkAaRU76Kpa4DgkLexuOlYg3od0Z1jTuRtK2ZiuZQ7qAgZbg/lOSHAK3W410f02bCCWESBmIJIUXJBuCffWsS7MhbVokOpbVQdTYk8OJsPpQNe0d4DG0Vk/LdFdnbN3czAAOFVimhJzMAulr8bZ2Vt1pJER0UdqsrJlYkgRuEPaAgWvmFiOhHS7tiMDHIys8aMy+EsoJGoOhPDUD6VjC7PijJMcaIW8RVQCdb628yfrQdNFFFAVg1migY8btspI8dluskCAX1IlIDNbnbvcOlMse9sxCjJH2jNHYL3lyusrXVs4Rx+VocwOpuo0vMmhUsGKgsOBsLj0PKtPwUdiOzSxNyMo1PU6caBDYuOM8EUtgM6KxAvoSNRcgcDeu6sKoHAWrNAUUUUBRRRQFFFFAUUUUBRRRQFFFFAUUUUBRRRQFFFFAUUUUBRRRQFFFFAUUUUBRRRQFFFF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QSEhQUEhQWFhQWGBkWFxYYGBodGBgeHBUYFxgVFRkcHCggGBwlHRQUIjEhJSktLi4uFx8zODMtNygtLiwBCgoKDg0OGhAQGywkICQsLCwsLCwtLCwuLCwuLCwsLC0vNywsLCwsLywsLCwtNywsLCwsLCwsLCwsLCwsLDUsLP/AABEIAMIAtAMBIgACEQEDEQH/xAAcAAABBAMBAAAAAAAAAAAAAAAAAwUGBwECBAj/xAA/EAACAQIDBQYEBAUCBgMBAAABAgMAEQQSIQUGMUFREyIyYXGBB0KRoRQjUnJiksHR4YKxFzNDU3PwY6LCFf/EABoBAQADAQEBAAAAAAAAAAAAAAABAgQDBQb/xAAqEQEAAgIBAwIEBwEAAAAAAAAAAQIDESEEEjEFURMiQaEyQmFxgZHhFP/aAAwDAQACEQMRAD8AvGsGi9M29O8cOBi7SU3JuEQeJyOQ/qeVTWs2nUB5vTNjt6cJCbPPHfoDc/QVSO8u+mJxpIdskXKJCcv+o/N76U04Za9LH6dxu8qzbS+4d9sExsJh7qw/pT1hMbHKLxurj+Eg1QGFjp92bmVgVJVhzBsajJ0NYjiVPiLqrNRrYG22YBZtTyb+9SS9efek1nUr1tFvDNFFFVWFFFJzzBFLMbKoJJPAAakmgJpQoJY2FM2O2s1vy9PM6n6cqgu1N7GxMmZdIh4F/wD03mftTpgNohhY1tp0sxEWsped1nt8ksRtGVj3pHPvYfQUphiSRqfqf70ljI7N6047DiubnlXe2q12w2yTMHnDBlAs7X8zcfenCHGEeMf6h/Ucq5oUvXSLCvKyZaxzLti7/d2qa2prTFCNgCe6xt+08reRpzFVpeLxuGtmiiirgooooE5pAqlmNgAST0AFya8473bwNjsQ0reDwxr+lL6ehPE/4q7PiLijHs7EEcSuX+Yhf6154Fep6biid3kKRiu+JSFLWOUcwPsOprlwMJeREBsXYLfpcgXP1rG38aZJuzQWRO6ieXU+Z0JPmelb82Xsjcuc8zo+YCTMNOPQ8akOzjrrVfYbDOli2W3G97WsL8T/AO8Knu7shliZie9Ha56jQX9RcVkp1NcscKXrpNdkrqKmGFbSoPsqepds/EXrF1Ffq5451Y40UUVkaxVe/GjbJhwaxKbNOxU/tUXb/dR71YVUz8fVJlwtuGST65kqYVt4QPZe18ujcqm+7+JEnAiqp7M05bOlxEdzGSOY9eVaP+m8V0zZMdpj5V4YbByYq6xFVRSQZmBYXHFY1BGYjmSQPWnbC7vyRjuYhiePeRCv0UA296cd241XCwBPCI0t59wG/uSTTiqqDe518739q5Xy3t5l1phrEc8mB9siHuYhcj2uLG6yDmyEjlpcHUX51Gdr77gXCkCnL4vRj8AWHjSRCnW5bKQPVS30qhHme+ov6mqUx4/No2vvs8QnG1N6y4Ov3q5N0drfisHDNzZQG/cNG+4rzCZ3H/THra9X18GJi2zhflJIBp51a3b+WNJi828p7RRRVFhRRRQRz4gYIzbPxCrqQmYDrl739K87V6qYXBB4GvPG/e7RwGIKgfkvdomtpb9F+o4elep6bliN0n9wwQSlWVlNipDA+YNwaxtNnaQzRd0sO8o5X426jh9K0pSM16OTHXJXUq2j6uaITSkA5iOgX/fSrB2VH+GhZH/5shFxfwKNdT1JA08jUTg431v6nT2p2w03XWs1Olrj8Odp2k2Gs+W5YZdRY2t9Km27U12VQSbDiTc+5qtsPibVaG52zWjizyCzvbToOX141n6vVaudabskdFFFeW1CoZ8SdhDExxta5jYj2YC/3UfWpnSc8QZSp4GiJUxgt0ATe2nWn3AbvpfLGovzbl7VK8RgixycLcbc/MeVOeDwYQWFJtFY3PlyjHa3N5/aDRs7DyYNAgBlhHC1s6c8tvnXpY3HQ0q+8kKnwSZunZPc+Vyo+9d+NPKmbHYXMQavhrFvxOWXPNZ1DTFYb8WQZ1so8Ed+BIsXc82tpYaAX41E9vbhLqUFx96nUI4V2ItxWbN347d+OVunzTPFuVBY7dopfS1Xf8P9lnDYCCMixILkdC5LW+4rSbYcc0gGXRSC/TqE9Tz8qkortGX4lYnWmmYrvdWaKKKAooooCm7bmxosXEYplzKfqD+pTyNRvAb4SM9pBEFJGosMo7cxsG/Nblk1bLrewOtnJN4ryGOy37dY1F9WQxh+0AvrxOo0sKROp3Aqreb4cYnDEtEDPF1Ud8fuQcfaoaQVNiCCOR0PuDV+4neeSKVu0ULAHkUsVI0SLPo/aHM5PBMouL2OlN7bTbEBFlwcRlZuyZZIyDG5XtEdg9maMoG4cWTTQ6ejj9RvEavGyVOcOYPoadtj7PnxDBYY3fzA7o9W4Crvi3fwim64SMH/AMa05xkKLKhA6AACrW9R4+WqnYh+6e44hIkxJDOLEIPCp6n9Rqb2pLtv4W+n+az238LfT/NefkyWyTuy0RorRSXbfwt9P81upvVEtqKKKBKWEHyI4HmKRMhXxj/Uuo9xxFddYNRMRIaZpAxuCCPKkitbY3EI0rRiAysoRnIyjKHLBdSRmPcY2HIeYrkwGIgldF7Er2gkaMk3DCNgrcD3fEpAPKrxbTLbBMlWlVdCRfpz+nGuzDQu3IovU+L2HL3rugwyJ4VC+gtStRM7Xph7eZaRQhQABYClBRRUO4ooooCiiig458Mv6VsWF9Br69aXWBQQQoBAsCALgdB0FYxHy/uFLUGhjHMDjf360ZBxtrW9JzzqgJYgAcSaDe9c3/8AQiz5M65hyv8Ab104UwbS2u7q3Zq2UANlU/mspvZzzRNOV29K42jWWJSrfhm4qpKB9RzDeJTfgwB53vQTQGs1Edm43Eo2VlB8wSUNuJKk5o/KxYU9YfbSaCT8s9SRlPow0+tJ4DpRWoatqAooooA1i9Nu3tuw4OIyztlXkPmY/pUczVO7x/EzEzkiE9hHwAX/AJh/c3L2rvh6a+X8Pj3Fw7SwUDNnlyg2AJLZQwBJCuLgMASTY34nrSGz4cKjZo2Qt3gPzM1gzZmC3Y5bkAm3QdK83YrGM5vIzMf4iT/uaSVxy+1bI9OjXNvsjb1eGB4VkGvNWx96cVhyOymYD9JOZfoTw9DVq7nfEmPEkRYgCKU6A37jel+B8qz5eiyY+Y5hKwaKwDWayAooooCiiigRxHy/uFKmksR8v7hTdj9rgO8CsBMI86g8TxtlB48OVB1Y3aKx6cW45QeHmx+UeZpvfAtMQ0smYaXRR3ettddb2PWtMRs/Mv5Ta/MCdSepbiG48QR5Vrs6bJnVr3ADWOjHiO6nA+qm3kKiR1YrZ6sGKizNrobXN739fP0qJY/CMpIKtx0spN+lrDzqXLjDdQ65c5IXvA62vY6C2gPWul3sCb6Wvf71HlCI7NnaOMxylVke7YeJyBJlAAYhSQbXPDlWNt7VSGBhK3fdCMumYEggObcBpcA693yJpt29viiZ2CKmS/5ktiy8u4Dop9L68qg2wtj4rbszG7xYRT35iDdzfVUvfM2nC9hpfkKb41CdJx8KtuvicRMqMxgRcxBuVDM/dCnkLZtBVoU27A2JDg4Vhw6ZUX3LHmzH5ietOVSCkcTiFjVncgKoLMTyAFyaWqF/FnHdlgGANu1ZY/Y3J+y10x077xX3FbbW2/DtB8TLi2kQDsxhljALKpZs9gxykkBCb+3CsYKDZpVe9c5JL9uZE73aJkDdkTl7pe1r3tUSFr60vhYDI6xpqzkKOlybC/lrXvTgrEaiZiA47w4TDERDCgGUlu0SJpXTL3chHaDNnvm0FxoKfMLsPBrFC00SKSi9q0j4uNweD2AUroKs3dbdiHCRAKoLEaseLeZ/tT3LApFioIPUV5mTrPy13/f+Cgli2frJd7R9ovYNmzYjvfkyB/kBB7405WtenHBYfZ5SHOYLlUMpM2IVw3z5VAK3HKnL4lbnxwETxWRGNnWxIBPArbhzv6ioJ2C3P5i6eR19K3YtZa7raULm+GW9YxHaYZmLGIns3bxPHchSw/UBlv61Pq85bpY78NjMPIrgguEawIsGOXW/r9q9GCvO6zDGO/HiUs0UUVkBRRRQI4j5f3Co5vjueuNKSLI0U8YsjjUEanKw9Te41FSPEfL+4UqaCqY95sTgZBFtJCBwTEILhvfg/pow6Gprg9qxTKrEoy/LIpBW/O5+Q25GnjH4COeNo5kV0YWKkaf4PnVdYjcDE4Nnk2dOWXlBJre3ylvn8r6+dJQm7wqt3soNvFoCBx1J4CoJvpv2kKFUawIsW5sbcEHv/e3OJbd3sWFG7WKRJxcdi1wA3W5Gi+/poac9wfhpJi2XGbVBy+KLDnS4vcGVeKrzynU8+hpqZTBu3Q3Jn2w64jGZo8GpuiDRpeuUn5dLFtL8rVemAwKQxrHEioiCyqosAOgroRQBYaAaADgPIVtVoBRRRUgqBfGOEnBK4/6cqt9Qy3P8wqe03bf2WuKw8sDaCRSL9DyPsa6Yr9l4t7DzWMY9wbi4Fh3Rz430rr2XtQxyxO1iqOrEWHAHW2nQmm/HwvBI8UyFXRireoNrjqDxB6GkWNfRfLaB6d2filkjVkIYEDUcCLaEetdN6pXdfGYrDQCWOVGgAZnVgxKWTOcgW558PtUkxm9mM7NiEjBsxSxZ8yrGkhbKApXSRdCb8eQvXg5OmmLaiYC/xc2kgwwhuM7toL9CCT7Wt71T2WnrfXBTpKr4iYSs7SJ3eAMZXMAOAHfFhxqPdprYV63SVimLUTsd+yYS88SrxaRAP5wK9RCqG+EOxjiMX2xUiPD965GhcghV8yNSRy061fIrB6hki14iPoCiiisAKKKKBHEfL+4VxT7aRJTGQ9wUDMFJRTIbIGI4XNtbWF9acHQH2N6bZ9io0pkLSd4oWQMMjGM3QkWvp62NqBGHeeBrEFsuTtC5XuqpQvd9bqLA62tyvelRtxDb8uYMxAVDGQzZlLAi+mgVr3Iy21tcX5l3WhGUHOyIuQIWBUjKV1Ns3Am4BAN9QTSw2Euh7WcuCMrlwWTKGWyjLl1DsDcEm4vewoODaiYKc4eeSDtpBIViGS7q4DZlZSQAVyNo3AinODb0LKWUtYNGpupBBkOVQQdQQTYjlatZNhRlI0VpEMbmQOpGcswYMzFlIN87cRz5Umm7kSspBkABQlc11dkYsrvcXLXN9CL6XoNcNvTC4BUSd5VdBkuzhzZcoBPPra3HgDTngscsoJW4IYqysLMpHEMPcHoQdKa4N1sOgURhoyqImZDYns/A50sXALC9tQxBuKctn4JYVIBYliWZmN2Zja7E2HQDQAC1B2UUUUBRRRQQb4i7hrj1EkRyYhRa/wAsg/S/mOR8zVJbRwMkDGOVGRxplYW+nUeYr1Kabts7DgxS5Z41ccieI9DxFbOn6ycXE8wPN2E2xKqhfEFN1u8ile7awyMNLXHuaVj2y4L5lB7QksO3lF9La9/XSy68QPerUx3wmwrE9lPIn8Jytb661w/8H4we9iz/ACKD9zXac2K257tfw61tj1zX7qr2lipJ3u7HTVRmZgtwCbFiSSbC/pT1uhudPjXtGCsY8czDujyX9R8hVtbI+GGChILh5mH/AHD3f5QAKmcMKoAqqFUaAAWA9BUX62ta6xxz7uc63w4d39iRYOFYYRZV5nixPFm8zTmKxWa86ZmZ3KBRRRQFFFFAUUUUBRRWL0GaKxegGgzRRRQFFYvQDQZoorGagzWDWaKCIT7rNLK+eONEZ5GaVWPauroVCEZRaxIN7nwL7I4ndudzHJLHBPKVlWUOSEuwhVGQZToBEdNPGamtFBzbOw5jijRmLsiKpc8WIUAsfW1/eumiigKKKxegzRWL1mgKKKKApn2/vNhcCobFTpFmvlDXzNa18qgEta44DnTuarf4ybpHG4fMgvLFdo/tnT3AH0oODbPx1waA/hopZjyJsi/e5+1QPavxk2nibiAJAv8A8aZm92e/2AqDYKZY7hoyZFbTha3AqwPK4HDXvHypWTH4lwQoIWx8C+l9QOOnW9A5ybZ2jnaWTGSo69ZtTx4KDblx86sn4OfEyaeY4XHSdoz6wyEANceKNiLXuLEc9DxvpUMuxZB2jSsFyZc17sQWvYEC/AjXpcda2xmz+xAkhdiVbxKPDYAh7jwam1jY0HqzebezC7PRXxUoQPfILFme1r5VAJ0uNeGoqttufHqJbjCYdnP6pTlX6C5P2ri2vvCm2NiOzR9pjMPbMFsCrf8AcH8LAE2HGxHKqbwABYKQupsGa9hx4jzoJltL4r7UxJsJhCp5QplAv1JzN96knwe+JLxzfhcbKWjlP5ckjXMbn5WY/K32PrUEGGWxBlGgJsLIo5ANY6Em2lx0pr2tCgCGMW071gcoPIXPHnf0oL+3++JGIweJOFjhRCbZJZAzBwbd5QCAADcaty4VEod9dpRzJOZWmUEl4cuVGjC3bIMi3bmCOHU1jdbaC7cwf4Od8uPwoz4aY+J1HIniSLAHysarnFjFmRoHWZpVYhowCTfgdF48B5UHqTc3e+DacRlw+YZWysrCzA2B9CLEaipDXnf4Z7l7XhxUeISP8OgIz9qQM6HimS+Y6cLgWNeh1NBmik5ZQviIFcM+1LeBb+v9qBypKXEKviYD3qL7c25LFEZArPb5UsPcm97fWoXNvHiZjaPujpGpLHyMjcPYCulMdr+BZmN27HGLmwH6mIVfqaYoN8EmkyRyjNxFkIDftZhZqiOF3bnlOaTTnmclm+/D/TTudj4bD2kmdQRrmZsvp5mrfDrHG9z+g02rvPjMDOJZT2+Ec2IyqGiN9Bpbjc2J42toeNhbPxyTxrJGwZGF1Iqt8ZtcY4NhsJC03aAqzsCsaA/OSRfTj7VMNyN3TgYDE0hcli3Oy6AWW/pf1JqclYikd0alKRUUUVwQKTmiDCxFKUUHmj4xbDOFxqTogEcluXdzrqQ44a3GnPWmmbelL3jzm4NlAAsGGbLa1iUe9jbVWseFegt/920xmHeNh4hx/Sw8LfWvKuMw8uHleNwVkQlW/r9aB/mxwMGR1YvksXLMoB5k3Zi3oABpXDtHbReMxq2WPkiA2P8A5GYlmPvTPFE8jBVDOx0CgEk+QAqZ7L+Eu1Jxf8OIgecrqv8A9blvtQMW6O32wU4ksWjPdlQfMpOtvMcR/mnP4gbvLA64iDvYefvKw8IJF7DoDe4HqOVWFsb4CcDisV6rEv2zN/arUwe6eFjhSExK8aAKquAwAHDQ8+P1oPLW6e7mKx0qxYaPxHWUr3VHMs1vtxq0/wDgGSvfxpMnP8vu+drm9XThsKkYyoqqOigAfQUtQV3ud8I8LgJVn7SWWVfCSQqgkWNlHHjzNT9cOoJYKoJ52F/rStFAVrITY248q2rBoIpszEmaNXY3awzX5NbUeWt9K7QlaY7ZrxSmSJSyObuo4qebAcwdDbkRccTSgwszcso8z/a5oklKi2s1rHka5YhGmkaAeg/9NPEOxh87E+Q0rvgwqJ4VAqdoRPaGysZOAsLiBT4nI7/+kcqNn/DvDKc85fEP1kY2+l6mVFXjJaI1HAQw2FSMBY1VV6KAB9qWrNFcwUUUUBRRRQauoIseFQ3bfwwwGLm7adHL2ANnKhgOFwKmlFAy7M3cwmCQnDwRx5QTcLrprx4014HfHtOw/Ks0iBpBm/5bM8SiMad7uy5r6aZf1VLSL6GudNnxDhGg9FH8I6fwJ/KOlAwNvM4iSXs0yy5ezXMxkAaRU76Kpa4DgkLexuOlYg3od0Z1jTuRtK2ZiuZQ7qAgZbg/lOSHAK3W410f02bCCWESBmIJIUXJBuCffWsS7MhbVokOpbVQdTYk8OJsPpQNe0d4DG0Vk/LdFdnbN3czAAOFVimhJzMAulr8bZ2Vt1pJER0UdqsrJlYkgRuEPaAgWvmFiOhHS7tiMDHIys8aMy+EsoJGoOhPDUD6VjC7PijJMcaIW8RVQCdb628yfrQdNFFFAVg1migY8btspI8dluskCAX1IlIDNbnbvcOlMse9sxCjJH2jNHYL3lyusrXVs4Rx+VocwOpuo0vMmhUsGKgsOBsLj0PKtPwUdiOzSxNyMo1PU6caBDYuOM8EUtgM6KxAvoSNRcgcDeu6sKoHAWrNAUUUUBRRRQFFFFAUUUUBRRRQFFFFAUUUUBRRRQFFFFAUUUUBRRRQFFFFAUUUUBRRRQFFFF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data:image/jpeg;base64,/9j/4AAQSkZJRgABAQAAAQABAAD/2wCEAAkGBxQSEhQUEhQWFhQWGBkWFxYYGBodGBgeHBUYFxgVFRkcHCggGBwlHRQUIjEhJSktLi4uFx8zODMtNygtLiwBCgoKDg0OGhAQGywkICQsLCwsLCwtLCwuLCwuLCwsLC0vNywsLCwsLywsLCwtNywsLCwsLCwsLCwsLCwsLDUsLP/AABEIAMIAtAMBIgACEQEDEQH/xAAcAAABBAMBAAAAAAAAAAAAAAAAAwUGBwECBAj/xAA/EAACAQIDBQYEBAUCBgMBAAABAgMAEQQSIQUGMUFREyIyYXGBB0KRoRQjUnJiksHR4YKxFzNDU3PwY6LCFf/EABoBAQADAQEBAAAAAAAAAAAAAAABAgQDBQb/xAAqEQEAAgIBAwIEBwEAAAAAAAAAAQIDESEEEjEFURMiQaEyQmFxgZHhFP/aAAwDAQACEQMRAD8AvGsGi9M29O8cOBi7SU3JuEQeJyOQ/qeVTWs2nUB5vTNjt6cJCbPPHfoDc/QVSO8u+mJxpIdskXKJCcv+o/N76U04Za9LH6dxu8qzbS+4d9sExsJh7qw/pT1hMbHKLxurj+Eg1QGFjp92bmVgVJVhzBsajJ0NYjiVPiLqrNRrYG22YBZtTyb+9SS9efek1nUr1tFvDNFFFVWFFFJzzBFLMbKoJJPAAakmgJpQoJY2FM2O2s1vy9PM6n6cqgu1N7GxMmZdIh4F/wD03mftTpgNohhY1tp0sxEWsped1nt8ksRtGVj3pHPvYfQUphiSRqfqf70ljI7N6047DiubnlXe2q12w2yTMHnDBlAs7X8zcfenCHGEeMf6h/Ucq5oUvXSLCvKyZaxzLti7/d2qa2prTFCNgCe6xt+08reRpzFVpeLxuGtmiiirgooooE5pAqlmNgAST0AFya8473bwNjsQ0reDwxr+lL6ehPE/4q7PiLijHs7EEcSuX+Yhf6154Fep6biid3kKRiu+JSFLWOUcwPsOprlwMJeREBsXYLfpcgXP1rG38aZJuzQWRO6ieXU+Z0JPmelb82Xsjcuc8zo+YCTMNOPQ8akOzjrrVfYbDOli2W3G97WsL8T/AO8Knu7shliZie9Ha56jQX9RcVkp1NcscKXrpNdkrqKmGFbSoPsqepds/EXrF1Ffq5451Y40UUVkaxVe/GjbJhwaxKbNOxU/tUXb/dR71YVUz8fVJlwtuGST65kqYVt4QPZe18ujcqm+7+JEnAiqp7M05bOlxEdzGSOY9eVaP+m8V0zZMdpj5V4YbByYq6xFVRSQZmBYXHFY1BGYjmSQPWnbC7vyRjuYhiePeRCv0UA296cd241XCwBPCI0t59wG/uSTTiqqDe518739q5Xy3t5l1phrEc8mB9siHuYhcj2uLG6yDmyEjlpcHUX51Gdr77gXCkCnL4vRj8AWHjSRCnW5bKQPVS30qhHme+ov6mqUx4/No2vvs8QnG1N6y4Ov3q5N0drfisHDNzZQG/cNG+4rzCZ3H/THra9X18GJi2zhflJIBp51a3b+WNJi828p7RRRVFhRRRQRz4gYIzbPxCrqQmYDrl739K87V6qYXBB4GvPG/e7RwGIKgfkvdomtpb9F+o4elep6bliN0n9wwQSlWVlNipDA+YNwaxtNnaQzRd0sO8o5X426jh9K0pSM16OTHXJXUq2j6uaITSkA5iOgX/fSrB2VH+GhZH/5shFxfwKNdT1JA08jUTg431v6nT2p2w03XWs1Olrj8Odp2k2Gs+W5YZdRY2t9Km27U12VQSbDiTc+5qtsPibVaG52zWjizyCzvbToOX141n6vVaudabskdFFFeW1CoZ8SdhDExxta5jYj2YC/3UfWpnSc8QZSp4GiJUxgt0ATe2nWn3AbvpfLGovzbl7VK8RgixycLcbc/MeVOeDwYQWFJtFY3PlyjHa3N5/aDRs7DyYNAgBlhHC1s6c8tvnXpY3HQ0q+8kKnwSZunZPc+Vyo+9d+NPKmbHYXMQavhrFvxOWXPNZ1DTFYb8WQZ1so8Ed+BIsXc82tpYaAX41E9vbhLqUFx96nUI4V2ItxWbN347d+OVunzTPFuVBY7dopfS1Xf8P9lnDYCCMixILkdC5LW+4rSbYcc0gGXRSC/TqE9Tz8qkortGX4lYnWmmYrvdWaKKKAooooCm7bmxosXEYplzKfqD+pTyNRvAb4SM9pBEFJGosMo7cxsG/Nblk1bLrewOtnJN4ryGOy37dY1F9WQxh+0AvrxOo0sKROp3Aqreb4cYnDEtEDPF1Ud8fuQcfaoaQVNiCCOR0PuDV+4neeSKVu0ULAHkUsVI0SLPo/aHM5PBMouL2OlN7bTbEBFlwcRlZuyZZIyDG5XtEdg9maMoG4cWTTQ6ejj9RvEavGyVOcOYPoadtj7PnxDBYY3fzA7o9W4Crvi3fwim64SMH/AMa05xkKLKhA6AACrW9R4+WqnYh+6e44hIkxJDOLEIPCp6n9Rqb2pLtv4W+n+az238LfT/NefkyWyTuy0RorRSXbfwt9P81upvVEtqKKKBKWEHyI4HmKRMhXxj/Uuo9xxFddYNRMRIaZpAxuCCPKkitbY3EI0rRiAysoRnIyjKHLBdSRmPcY2HIeYrkwGIgldF7Er2gkaMk3DCNgrcD3fEpAPKrxbTLbBMlWlVdCRfpz+nGuzDQu3IovU+L2HL3rugwyJ4VC+gtStRM7Xph7eZaRQhQABYClBRRUO4ooooCiiig458Mv6VsWF9Br69aXWBQQQoBAsCALgdB0FYxHy/uFLUGhjHMDjf360ZBxtrW9JzzqgJYgAcSaDe9c3/8AQiz5M65hyv8Ab104UwbS2u7q3Zq2UANlU/mspvZzzRNOV29K42jWWJSrfhm4qpKB9RzDeJTfgwB53vQTQGs1Edm43Eo2VlB8wSUNuJKk5o/KxYU9YfbSaCT8s9SRlPow0+tJ4DpRWoatqAooooA1i9Nu3tuw4OIyztlXkPmY/pUczVO7x/EzEzkiE9hHwAX/AJh/c3L2rvh6a+X8Pj3Fw7SwUDNnlyg2AJLZQwBJCuLgMASTY34nrSGz4cKjZo2Qt3gPzM1gzZmC3Y5bkAm3QdK83YrGM5vIzMf4iT/uaSVxy+1bI9OjXNvsjb1eGB4VkGvNWx96cVhyOymYD9JOZfoTw9DVq7nfEmPEkRYgCKU6A37jel+B8qz5eiyY+Y5hKwaKwDWayAooooCiiigRxHy/uFKmksR8v7hTdj9rgO8CsBMI86g8TxtlB48OVB1Y3aKx6cW45QeHmx+UeZpvfAtMQ0smYaXRR3ettddb2PWtMRs/Mv5Ta/MCdSepbiG48QR5Vrs6bJnVr3ADWOjHiO6nA+qm3kKiR1YrZ6sGKizNrobXN739fP0qJY/CMpIKtx0spN+lrDzqXLjDdQ65c5IXvA62vY6C2gPWul3sCb6Wvf71HlCI7NnaOMxylVke7YeJyBJlAAYhSQbXPDlWNt7VSGBhK3fdCMumYEggObcBpcA693yJpt29viiZ2CKmS/5ktiy8u4Dop9L68qg2wtj4rbszG7xYRT35iDdzfVUvfM2nC9hpfkKb41CdJx8KtuvicRMqMxgRcxBuVDM/dCnkLZtBVoU27A2JDg4Vhw6ZUX3LHmzH5ietOVSCkcTiFjVncgKoLMTyAFyaWqF/FnHdlgGANu1ZY/Y3J+y10x077xX3FbbW2/DtB8TLi2kQDsxhljALKpZs9gxykkBCb+3CsYKDZpVe9c5JL9uZE73aJkDdkTl7pe1r3tUSFr60vhYDI6xpqzkKOlybC/lrXvTgrEaiZiA47w4TDERDCgGUlu0SJpXTL3chHaDNnvm0FxoKfMLsPBrFC00SKSi9q0j4uNweD2AUroKs3dbdiHCRAKoLEaseLeZ/tT3LApFioIPUV5mTrPy13/f+Cgli2frJd7R9ovYNmzYjvfkyB/kBB7405WtenHBYfZ5SHOYLlUMpM2IVw3z5VAK3HKnL4lbnxwETxWRGNnWxIBPArbhzv6ioJ2C3P5i6eR19K3YtZa7raULm+GW9YxHaYZmLGIns3bxPHchSw/UBlv61Pq85bpY78NjMPIrgguEawIsGOXW/r9q9GCvO6zDGO/HiUs0UUVkBRRRQI4j5f3Co5vjueuNKSLI0U8YsjjUEanKw9Te41FSPEfL+4UqaCqY95sTgZBFtJCBwTEILhvfg/pow6Gprg9qxTKrEoy/LIpBW/O5+Q25GnjH4COeNo5kV0YWKkaf4PnVdYjcDE4Nnk2dOWXlBJre3ylvn8r6+dJQm7wqt3soNvFoCBx1J4CoJvpv2kKFUawIsW5sbcEHv/e3OJbd3sWFG7WKRJxcdi1wA3W5Gi+/poac9wfhpJi2XGbVBy+KLDnS4vcGVeKrzynU8+hpqZTBu3Q3Jn2w64jGZo8GpuiDRpeuUn5dLFtL8rVemAwKQxrHEioiCyqosAOgroRQBYaAaADgPIVtVoBRRRUgqBfGOEnBK4/6cqt9Qy3P8wqe03bf2WuKw8sDaCRSL9DyPsa6Yr9l4t7DzWMY9wbi4Fh3Rz430rr2XtQxyxO1iqOrEWHAHW2nQmm/HwvBI8UyFXRireoNrjqDxB6GkWNfRfLaB6d2filkjVkIYEDUcCLaEetdN6pXdfGYrDQCWOVGgAZnVgxKWTOcgW558PtUkxm9mM7NiEjBsxSxZ8yrGkhbKApXSRdCb8eQvXg5OmmLaiYC/xc2kgwwhuM7toL9CCT7Wt71T2WnrfXBTpKr4iYSs7SJ3eAMZXMAOAHfFhxqPdprYV63SVimLUTsd+yYS88SrxaRAP5wK9RCqG+EOxjiMX2xUiPD965GhcghV8yNSRy061fIrB6hki14iPoCiiisAKKKKBHEfL+4VxT7aRJTGQ9wUDMFJRTIbIGI4XNtbWF9acHQH2N6bZ9io0pkLSd4oWQMMjGM3QkWvp62NqBGHeeBrEFsuTtC5XuqpQvd9bqLA62tyvelRtxDb8uYMxAVDGQzZlLAi+mgVr3Iy21tcX5l3WhGUHOyIuQIWBUjKV1Ns3Am4BAN9QTSw2Euh7WcuCMrlwWTKGWyjLl1DsDcEm4vewoODaiYKc4eeSDtpBIViGS7q4DZlZSQAVyNo3AinODb0LKWUtYNGpupBBkOVQQdQQTYjlatZNhRlI0VpEMbmQOpGcswYMzFlIN87cRz5Umm7kSspBkABQlc11dkYsrvcXLXN9CL6XoNcNvTC4BUSd5VdBkuzhzZcoBPPra3HgDTngscsoJW4IYqysLMpHEMPcHoQdKa4N1sOgURhoyqImZDYns/A50sXALC9tQxBuKctn4JYVIBYliWZmN2Zja7E2HQDQAC1B2UUUUBRRRQQb4i7hrj1EkRyYhRa/wAsg/S/mOR8zVJbRwMkDGOVGRxplYW+nUeYr1Kabts7DgxS5Z41ccieI9DxFbOn6ycXE8wPN2E2xKqhfEFN1u8ile7awyMNLXHuaVj2y4L5lB7QksO3lF9La9/XSy68QPerUx3wmwrE9lPIn8Jytb661w/8H4we9iz/ACKD9zXac2K257tfw61tj1zX7qr2lipJ3u7HTVRmZgtwCbFiSSbC/pT1uhudPjXtGCsY8czDujyX9R8hVtbI+GGChILh5mH/AHD3f5QAKmcMKoAqqFUaAAWA9BUX62ta6xxz7uc63w4d39iRYOFYYRZV5nixPFm8zTmKxWa86ZmZ3KBRRRQFFFFAUUUUBRRWL0GaKxegGgzRRRQFFYvQDQZoorGagzWDWaKCIT7rNLK+eONEZ5GaVWPauroVCEZRaxIN7nwL7I4ndudzHJLHBPKVlWUOSEuwhVGQZToBEdNPGamtFBzbOw5jijRmLsiKpc8WIUAsfW1/eumiigKKKxegzRWL1mgKKKKApn2/vNhcCobFTpFmvlDXzNa18qgEta44DnTuarf4ybpHG4fMgvLFdo/tnT3AH0oODbPx1waA/hopZjyJsi/e5+1QPavxk2nibiAJAv8A8aZm92e/2AqDYKZY7hoyZFbTha3AqwPK4HDXvHypWTH4lwQoIWx8C+l9QOOnW9A5ybZ2jnaWTGSo69ZtTx4KDblx86sn4OfEyaeY4XHSdoz6wyEANceKNiLXuLEc9DxvpUMuxZB2jSsFyZc17sQWvYEC/AjXpcda2xmz+xAkhdiVbxKPDYAh7jwam1jY0HqzebezC7PRXxUoQPfILFme1r5VAJ0uNeGoqttufHqJbjCYdnP6pTlX6C5P2ri2vvCm2NiOzR9pjMPbMFsCrf8AcH8LAE2HGxHKqbwABYKQupsGa9hx4jzoJltL4r7UxJsJhCp5QplAv1JzN96knwe+JLxzfhcbKWjlP5ckjXMbn5WY/K32PrUEGGWxBlGgJsLIo5ANY6Em2lx0pr2tCgCGMW071gcoPIXPHnf0oL+3++JGIweJOFjhRCbZJZAzBwbd5QCAADcaty4VEod9dpRzJOZWmUEl4cuVGjC3bIMi3bmCOHU1jdbaC7cwf4Od8uPwoz4aY+J1HIniSLAHysarnFjFmRoHWZpVYhowCTfgdF48B5UHqTc3e+DacRlw+YZWysrCzA2B9CLEaipDXnf4Z7l7XhxUeISP8OgIz9qQM6HimS+Y6cLgWNeh1NBmik5ZQviIFcM+1LeBb+v9qBypKXEKviYD3qL7c25LFEZArPb5UsPcm97fWoXNvHiZjaPujpGpLHyMjcPYCulMdr+BZmN27HGLmwH6mIVfqaYoN8EmkyRyjNxFkIDftZhZqiOF3bnlOaTTnmclm+/D/TTudj4bD2kmdQRrmZsvp5mrfDrHG9z+g02rvPjMDOJZT2+Ec2IyqGiN9Bpbjc2J42toeNhbPxyTxrJGwZGF1Iqt8ZtcY4NhsJC03aAqzsCsaA/OSRfTj7VMNyN3TgYDE0hcli3Oy6AWW/pf1JqclYikd0alKRUUUVwQKTmiDCxFKUUHmj4xbDOFxqTogEcluXdzrqQ44a3GnPWmmbelL3jzm4NlAAsGGbLa1iUe9jbVWseFegt/920xmHeNh4hx/Sw8LfWvKuMw8uHleNwVkQlW/r9aB/mxwMGR1YvksXLMoB5k3Zi3oABpXDtHbReMxq2WPkiA2P8A5GYlmPvTPFE8jBVDOx0CgEk+QAqZ7L+Eu1Jxf8OIgecrqv8A9blvtQMW6O32wU4ksWjPdlQfMpOtvMcR/mnP4gbvLA64iDvYefvKw8IJF7DoDe4HqOVWFsb4CcDisV6rEv2zN/arUwe6eFjhSExK8aAKquAwAHDQ8+P1oPLW6e7mKx0qxYaPxHWUr3VHMs1vtxq0/wDgGSvfxpMnP8vu+drm9XThsKkYyoqqOigAfQUtQV3ud8I8LgJVn7SWWVfCSQqgkWNlHHjzNT9cOoJYKoJ52F/rStFAVrITY248q2rBoIpszEmaNXY3awzX5NbUeWt9K7QlaY7ZrxSmSJSyObuo4qebAcwdDbkRccTSgwszcso8z/a5oklKi2s1rHka5YhGmkaAeg/9NPEOxh87E+Q0rvgwqJ4VAqdoRPaGysZOAsLiBT4nI7/+kcqNn/DvDKc85fEP1kY2+l6mVFXjJaI1HAQw2FSMBY1VV6KAB9qWrNFcwUUUUBRRRQauoIseFQ3bfwwwGLm7adHL2ANnKhgOFwKmlFAy7M3cwmCQnDwRx5QTcLrprx4014HfHtOw/Ks0iBpBm/5bM8SiMad7uy5r6aZf1VLSL6GudNnxDhGg9FH8I6fwJ/KOlAwNvM4iSXs0yy5ezXMxkAaRU76Kpa4DgkLexuOlYg3od0Z1jTuRtK2ZiuZQ7qAgZbg/lOSHAK3W410f02bCCWESBmIJIUXJBuCffWsS7MhbVokOpbVQdTYk8OJsPpQNe0d4DG0Vk/LdFdnbN3czAAOFVimhJzMAulr8bZ2Vt1pJER0UdqsrJlYkgRuEPaAgWvmFiOhHS7tiMDHIys8aMy+EsoJGoOhPDUD6VjC7PijJMcaIW8RVQCdb628yfrQdNFFFAVg1migY8btspI8dluskCAX1IlIDNbnbvcOlMse9sxCjJH2jNHYL3lyusrXVs4Rx+VocwOpuo0vMmhUsGKgsOBsLj0PKtPwUdiOzSxNyMo1PU6caBDYuOM8EUtgM6KxAvoSNRcgcDeu6sKoHAWrNAUUUUBRRRQFFFFAUUUUBRRRQFFFFAUUUUBRRRQFFFFAUUUUBRRRQFFFFAUUUUBRRRQFFFF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data:image/jpeg;base64,/9j/4AAQSkZJRgABAQAAAQABAAD/2wCEAAkGBxASEhUTERIWFhUXFhkYFxcWFhYYGBcdGBcYFxgeGBgaHSkgGx4lGxcaIjEhJSkuLi4uGCAzODMtNygtLi0BCgoKDg0OGxAQGy0mICY3Ky8vLS0tNy04NS0tLS0vLy8tLy03LS0tNS0vLS0tLS0tLS0tLS0tLy0tLS0tLS0tLf/AABEIAK4BIQMBIgACEQEDEQH/xAAcAAABBQEBAQAAAAAAAAAAAAAAAwQFBgcCCAH/xABREAACAQIDBQQEBwoLBwUBAAABAgMAEQQSIQUGEzFBIlFhcQcygZEUI0JSYqHwFzVTcnOSscHR0iQzVIKUorKzwtPhCBU0RIOj8RZDVZPDY//EABkBAQADAQEAAAAAAAAAAAAAAAABAgQDBf/EADMRAAIBAwMBBQUHBQAAAAAAAAABAgMRMQQSIVETIkGR0QUUMmFxUlOSobHw8RUjYnKB/9oADAMBAAIRAxEAPwDcaKKKAKKKKAKKjNobUykpEueQc+QVNL9ok8/ojWm+zt4EcsjlQ6Eq+Q5gCLXuOY9Yd4ubXoCborlHDC4II7xrXVAFFFFAFFJzzKilmNgOZqq4nbc0zWS8Mf8A3X8T0jHh63ivKqymorkvCEpuyLTPiEQXd1UfSIH6abja+G/Dx/nr+2oIYRMt8oJvzOrHzY6mgAVn96Vr2OnYeFyzxyqwupBHeCCPqruqLNAue6XRvnRkofbbn5G4p/hd5jG2WftR6Dii11PUyKBbL9IcuotrV6eojLjBWVKUVctdFfFYEXBuDyI619rucgoor4TbU0B9r4zAak2qKxu0zyj95/UKqW1MbKQ7FrhSQM1zysCeffcW9vhVHNIttZevh8P4VPz1/bS6SBhcEEeBvWXS4qwsSoIfKb8rZ8ua1+WoPPwr7gMVJdSOwTblmBF483ePlAj2VXtSVBs1Kiqps/eNkIWbtL84esPPv/T51aIZVYBlIIPIiuikmVasd0UUVJAUUx2ptSOADMbs3qoOZ/YO8n9NhRszaKzDuYc1vf3GwvQD6iiigCiiigCiiigCiiigCiiksTiFjXM5sPeSegAGpJ7hQCjEDU1X9p7ZzEojFUBys6i7sdLiJeZsDdmANugveyuJWacatw1voo7RI+nra+vq6gac6UjwMYQJa9r6n1rk3Y37ydSRUXBX0fERyBW4QgN+RzLp3a52kJuT/pr9xsOHmcNHIRKNEbtI40sBmIGcfQOlK7bwRBLAX5a9SLD3m4N/Md2ldxLLyF2Y8lXVifADWjl0IsWbZvwiPMDICRaxCkM3fxIrZb+KH2VL4fbY0Ewy30DjVCfPp5GoeZpRDEH1kAUSELmN7DNqDfn1HX62m8ONSOB1du1Ill6Ot+RYdTfUcjcdNSDfiEXlGBAIIIOoI1Br7WX+jXbDy4ySNHPDyySMt7rcyDKF7rZuY5+NaFtl/iioNi/YB6i4N7eOUG3jS/Fy1ubEBjNotNJmH8UpIj+kRoXPh0Hhr1rl4Qe0vtpb4PYAACwFgO4CkxdDce6vMqT3u5vhHYrIewEFfMUyke1M8dtMqwEKcRibMgIGTxPh+0VxNDi3Q5BGG6BifcbC9Xp0JSjczuqlM5kmsCep0H66Yk0gmLdpGikjaORPktY5l6MpGhBp0Iu+qOLi7M7p7uUS+6e0jG3BY/Ft/F/Qb5o+ieg6HTkRa5VnCPY3HMVf9nz540bqVF/Pr9dbaE9ys/AzVobXdDiovaE5YlRyH1kfs+3SnW1MTwonccwuniTov1kVQ48XjLAcU6fRT92t1HTuqm00vqZalWMPiZY2WobauFurAXs1zoL2Isfrt9dINicV+EP5qfu19XGzP2NS5HQC343LTxHu52rjq6MqMVK25Ye3m31x+V/mXoV4VO6pIj3iBAGU6tmN153bMR4ClMNEFUE5ibKtyNezexPv505XYOKI1xQzfklt+iovaXwxJVjNgCNGspU2Gpvb6tKxzv0O8H0yPyL1M7vbQMTZW9Rjr9E9/wC2qyjTiwEqkkE6qota3IW1OvWkH2hibEqQbEg2UE6XuSLctOdXjIOn1aNephtjaHAjzAZnOire1z3k9FHMmm26W0DPhY3b1gCream1/aLH21IYzCrItjoRyPUH7dK0HEzh5ndy0pJcnUnTlyAHQDoOnnc04wG0nEpsrLktZjoG0vYd+h0PgQbV3vJsR2sA7RlWDNl6gcrHu063HMEd0LjNsCEBDrIeS93ia4qM5TsskylGKuzUNl7SSZbg9ocxT6sGfESFs5dgxINwSNVNxa3d0PStO3L3qGJXhTECdR5CQDqPpd49o00G2enlCNzPCvGTsWuiiiuB3CiiigCiiigEMZiBGjNa+VSbeQJ9nKoPHrLbiHtG3MC/Dv0VOq25n1j5aCB3x2xPgcWXdM+FmVVJNrZrMCqnobDNY6HMbW1qa2TtqOVM8TZ0HMfLTwZft4E0ZBzsuYgrmYKGuF+UrHpke+h53RgbdKk58XEhAeRFJ6MwB+ukHwwY8SFgrHn1R+nbHf4ixH1Vzw3S+VELMSWzMRqSeZym4HIeAHkKgfEXFN5FjjBbsJpq1lAHnXOCRkRUJzFRrpa/Pl3DoL9BVa342rEIzHmOYXJsQApykC57xe57vO1G7EjbHbQwmHaSWFS80mrtmfh355hGTlv4gAEXux1BzrEYvFbTxHwfCAuzE5mvYAaBmLdEGl2troAOQPB+E7TnGEwK9gklpCCBl0u0h6KO7mbgVuW526mH2dDw4hdzYySEdqQjv7gOi9PeajmXLJwcblbpQ7OhyJ2pWA4ktrFyOgGuVR0F/rqQ20LhdbWuR52t106mpKo7bQsit3ML+Tdn9JFKi7jsTD4kQCSFDY6k69qQcvDT7aeNdtiToCF52sWF+dvb191LM/hTeaQDmfdXl7k/A37WvEXwmAVWldQNW7+4W5+/3mphsCiIWubgEkk6aC/Luqq4fbSxSESKRGwuGFyFYDtZ+4EC9+Q19j6fa8LAEYhWXnZXBB9g5+V69WMlJXR58lZ2Z3tmAHK4IzWZSbD1cpe1zy1UfX31W/hCnkQfG9PMTtRpiHjNkAZbWIY30JII0HO3mfCmOGncmzgeY/8ANZ621s0UtyQqJV7x7xarzsA/Er9uYB/XVLGtXfY0WWFQfH9On1U0+WRWwj5taLOET5zi/sVm/StJx7IQc/0UpttysRkH/tkP5AaN/VJqq4rf2NPVBc+wCtfabI3bPLr06cqi3QcmWo7Kj+1qg8PEqyTAdHC+zho9vZnP1VXsVvRtGdSYskCW1kYDQd9zTDYO3YYJAhmkn495JJW17ZIVcqgXykC3sGnOsi1naScF+/39b/I6UaNKLvCNmXtU0vURvHhhJDlOhzpY912Cn6iacDHxFcyzx5LatmW2nO+tqaYTaeHllRM94gb8Qnssx9UA92uh77e3s4qXHU7uajZtncO46KBc5uuqj9R8fqFcTbqAXsicrerb9dXquJVuDWOWnrU05U5t28Gk/Q0Ktzyl5EDubgzDHJGfn5h7VA/w1YaYbKFzK308oPeFUA+58w9lP61aec6lKMpqzaOdRpybQz2lghKvcw9U/qPhWAbWgdJ5A4YPnN83rc9K9F1Vt9t00xiZ0AEyjQ/O8DXoaSrGnPveJg1tCVWHdyjOtlYoTqsci9Mq5eZPfcmy5QCSDz9tw3kRonBVtRZkdCdddGU8xy+og1FFZIJCrggq2o5G4PQ8wdOdTMu1uMio1mZb9qxBtZbaX9a4N7jqLaWr0JU3F3WGYKdVSjaWUaXudvSuKXhyWWdRqOQcD5S/rHTyqz1hXDliKSrdDe6MDqCPt15g1qW6G8y4tMr2WZR2l6MPnL4d46e4nzq9Hb3o4PSo1t3dlksdFFFZjSFFFFAJzwI6lHUMrCxVgCCPEHnWabwbj4nCP8J2WzWHOEG7KOojJ9dfoN7L8q0+igMx3c3xjmNmIhn5EH+LcjS1j6reB9h6VbDtaID426t3ZWb3FQdKabz7g4XGNxQWhl6tHaz8/XQ6Nqb3Fj41Qtqri8AwixqcSLlHOBmFu4E/2G1GtriofyILTvFvSkakRMRobs10yjra+qjva3cF19XL8NDitr4j4PhRZNC7sCFC39Z+5fmpzJ563I+YbDYrbOJ4GFQRwrYu1uwg+e9uZJvlT9hYb3uxu5h8BCIcOthzdj60jdWY9fLkBoKqlfllsCW6O6+H2dAIoBcmxkkb15G72Pd3AaCpyiirkBSeIiDqVPIi1KUUBTcXOylkYWZTYjp4EeBqOllq27d2RxhmQgSKNCeTD5reHj094NLkVg5RwVYesp5jx8R4jSvPqUdjusGyFXcrPJzK2mvXT2UnhUVWGUAeQtXyRrmukqIEtJizDI1xy6ivrxj1l5GlZhceYpLZ0bu+RFLE8wOg7yegq0U3gpKW18i+zMK0sioPMnuA5n7dbVf0QAADkBYeymeytmrCptqx9Y/oHkKfVspw2qxwnPczmVAwKkXBBBHeDoapJ2LhomKmFcy6XtzHyW9o+u46VeKjds7M4ygqQrr6pPIjqreB7+h17wZkrlGr8FQ2nhIZlySIGX5uoHuBplBsbDRtxFiUMBYHW4Fraa9xp4GOdo2BV19ZD6w7j4qbaMND764x0nSuDgn3UuPEhJR4RWpN1MAeeGTn9L9vjVi2Vs3DZFThLlUWAu1gB058qZk6U4wMtjXeOb9ClenGaW5XLvs3Eqqqg9UCwuSbDzJJp1jsZkS6gF2OVF+cx5Dy6k9ACelVmLGBbcySbKoF2Y9yjr+oXJsATU/szBODxJvXtZVvcRg8xfqxsLnwAGgubsmDuh3gsPw0VL3sNWPNidWY+JJJPnS9FFQXCiiigKjvxuiuLUyRgCZR+f4HxrIo7wy/GR3KHVWuNfGvRdU3fvc8YpTLCAJgNR88ftrfpdTt7k8Hn6vSbv7kMmcfCGkAZuduXQC/Su4J3jdXjYq6m6sOYP26dabiQLo3ZI0IOhBFLYCJ55FigGZ2NgLEAd7MbaKOprY1ZfIyxljnk17dPboxkAksA6sUkUcgwsdPAgg+23SpqqV6MNnPDFPmIPxpW6m6sU0YqeoubX8KuteRVSU2ketSbcE2FFFFczoFFFR23NpGBUyJxJJJFjjQtkUswJ7T2OVQqsSbE6aAmgJGkMbg45kaOVA6MLFWFwaoi754iJ5BLES2d1IeQLBCFllUF5UhZgLJYMdDdb5Tc1KtvjJw3nTCl8PHZWdZ4y+cxq9kUdhkzOqZxJzuQCvaoCa3d2BhsDCIcMmVb3JOrMTzZm5k/sAqTquneV40n+EQZJoRG3Djk4iuJiUhyyFV1LqVNwLEdRrTfZW3sQcXLBiIgp6KsgdVyxI5ytkUsGL/ACgCCDpQFqoqkbK35mxQTgYNSZCqrnxGUBmw0WKOYiI2UJKBmAJLWGWxJFp2NtEYiISBSpu6spsSrRu0bi40NnUi/WgH1FFFAFNsdgI5lyyLfS1wSCPIjUU5ooCpz7m2N4pjbukUH+sLH33pIbqT/Pj/AK37KRxuKxax4/Fri5B8FeYpAVg4LLDGsmVjwuJ2tRcPcX9lKttjE8H4PxCMUcSYeJkFxHb4QJCpGXN8GsCbZeJp4VTs49C2+XUksNu0AAJJL/ii31m9TODwccQyxqFHXvPiTzJqobCxOLSHAYmTGSTDEiISRSpABeaLNeIxRIwKtY2JYZc3WxF2qyilghtvIUUUVJAUUUUA02js2GcASpe3qsCVZfxWFivsNVvGbny3vFiAR3Spr+elhb+aat9cyvYE2vYE2HW1LAop3VxvL4jz4j/o4VO8HudLe8s4XwjW59jPp/VrrZ74tsNFjTjT8bFxGiKwmECSIsiwkIHurFbFmbMAbjUWNmzYmH4C74uScYohHSZYBlLYd5g0ZiiQ6GOxDX0PS2sWBYtnbKhg9Re0RYuxLOfAsdbeA0HdT2iipAUUUUAUUVSsbv7wV4s2GKwtiJsLG4kDM8sTyooKZeyjmIgNckHQi3aIF1oqnQb4zuRGmEVprSNbjOsREao11laEMb57epoR3G9NMRvrNLDDiYICuHaSO7l1zsDFxWUx5TZdcmYNfMDpbUgSO9O5MWLPERhFL1OUMreY7/GmG7+42IgEiti7JJbOI0AdgL6Bzqo16V1hd9XV5ziIGRRAZ0CyrIOzGsgjAEakSMjXsSwurAGw1e7E3x+ETLGYCquzoGDO7K0efNxBwwqoSjBWDG/ZuFJtXZaipt234OL09Ny325LLhMKkSLHGoVFFlA6ClqKK4nYKKKKAKabT2dHOmSQG2ZWBVmRlZTdSrKQQQR0PeORNO6KAr8e52DUgoJVcFjnWeYPdmZmu2e5uzsTfv8BXI3I2eFyCE8PS8XEk4bEIIw7Jmsz5QO2dbgG9wDViooCJi3dwwjljIdxMLSGSSR3YAZR22YsLDlYix1GutNxujhL5vjc5bMX+ETZ2OThm757kFABbloO6p6igIGDdDBJGscaMgV1dGSWQOjLCuHBVw2YfFIEIvYi973NS2z8FHBGsUS5UUWAuSedySSSSSSSSTckkmnFFAFFFFAFFFFAQ0u7GFZnZhIQ78R0403CZtPWiz5COyNLWNuVOm2PAcR8JKfHGLhZrt6mbNbLe179bX6Xp/RQENs3djCwGMoJDwRaISTTSLGMuTsK7EKcpK3AvYkdTUzRRQBRRRQBRRRQBRRRQEIm6uEDA5XIXMUjMspiQuCGKRlsqmzECw0ubWvSuzt3sPCyMnEYouVOJNLKEFrdgSMQptpca20qWooAooooAooooAqr4HcrDgPx7ylpcRIBxJAi8eWRromaySBHC51seZBFze0UUBFYTd+CNs44jPZxmklkkazhAwuzHSyL5WPebsk3JwICqEcIoXKgmmCApEIVbJmsW4YC3OptfnrViooCFxG6uDkyl4r5ZIpF7b6NCuSM8+QUkEcjfW9LYTYGHil4qBwczsE4shiVpCS7LEWyAkknQc2Y9TeUooAooooAooooAqK3n2yMHhpMQUz5MvZvluWYINbG2rd1StVT0pfeyfzi/vo6vTSckmQ8FT+7G38hH9IP+VXz7sT/yEf0g/wCVWc4fZ0jpnUMQCFuMtrkEhRfUkgchzpWHZEzEKEkuxAXMAmYnkAWABJ6DmelWeo0qdrfqb4+ytVKKlxbOUaAfTE/8hX+kH/Kr592KT+RL/wDef8qs/k2PMoclHslsx7Ol+XTXxty62p1FuximTiCM5MubNnj5d9r5h46aVHvOl6PyZL9k6lctx/EjbNzN74doRmwySr68RN7eKmwzL42069L2SvMOzMbLh5kkhcqw1U91rX8wQdRXpjCS50Vj1ANRJRaU4YZjq0p0qjpzyhaiiq7vfvfDs4RGZHbiFgMgXTKATe5HzhVChYqKzn7sOB/Az+5P3q+fdiwP4Gf3J+9QGj0Vm/3Y8D+Bn9yfvUfdiwP4Gf3J+9QGkUVnH3YcF+An9yfvV8+7FgvwE/8A2/3qA0iis5HphwP4Gf3R/v1a9095YtoRNLEjqFcoQ9r3Cq3QnTtCgJuiiigCiioTereaDARZ5TdmuI4we1IR3dwFxduQv4gECborBsR6QtqM5cT5ATcII4yqjuGZSSPEmpnZ3pVxdwJo4CPnfGIPblDm3kpqbA2Cis82f6WMK0ojmiaNSQvEDhkuWy31CnLy1tfXUCtCUg6ioB9ooooAoqC342vJg8BiMTEFLxJmUOCVvcDUAg9e+sRw/p32mL54MK3dZZV//Q0B6LorKNz/AElYzGKGeOFLsRZQ/TxLVozY1uDxNL/VSxFyRorG9semXgztF2ewxVvimOoNjY59akt8PSFj8MkBw8EUjyl7gh9AuQaAMOrigualRWaejL0lyY+Z8Ji4BHiFDODGDwyotobklSLixuQb9NL6XQkKKKKAKjN5sKkuFmSRQy5CbEXF17QPsIB9lSdRO9e0Uw+EmlcMVC5bKATdyEHMjqwq0L7lYhnn/ZO3nww+LdNbZgQ5vpbKwGjDrY3sdRUiu9OIkygGE5ShXRrgx3yGxOtib+wVVYEiJIkZlN9GABUaNzW1z2svIjS9GLjiXLwpGfnmJTJbXS2p6fo8dN/uVBv4X5s6/wBU1PVcf4rwLliN4MY6srrCwdcrAqxuCCOd79b+B1FqRi2liBFJEqxKJAVcgyljfn6zlRe55C2ptVcwW1Sukmo+d19vfUpHjUI0dfeK7x9maWXPPmcn7Y1ceOLf6oaQ4JmnjjGUFzYEnTUgam1eldnoVjQHmFF68z4uVWlXKQbKb2N+tel9nMTEhPPKKxaqlGlaEMK494nqJOrU+J5HNZT6ePVwnnN+iOtWrKPTz6uD85v0R1kJMnwk+R1e17dPYR3G1P32sCSeGBe5tm0N0Cdu4uwFswGliTTPZ+G4kipmy3vra/IE8r+FP22E9wAy6gHW4PyL6WOgze5T5UAm217sp4S2BJYAjtgqFsxta/0gL+0XqOlcsxY8ybnl+qpJtiSAXLpbXqw5KWPyegB91C7HLBSjqQwUi9xqQ5I0vyyMNbG45UBF1O7HxEIXKGEb3UszDVspvYMW0U9QLE01XZNtZJAq5M4YC4sWCa3ItqeXPTlqKczbAC3+MJt9AdGZTezaer9etqAcbXxkJDBishZsy5RqmgFlYNovgbitQ9CSAYBz3zvf2IgrJG2A9wFcEE2uwINwL6gXrWvQk4OAYd07/WqGgNBooqob977x4FeFEBJiWF1Q+rGD8uS3TuXm3gLkAO9897ocBHr25mHxcQOp+kx+Sg7/AGCsM2ptCbEytNO5eRuZ5AAclUfJUX0HmdSSa4xmJklkaWVy8jm7M3M/sA6AaCkbVZIg+QgKLBRa5OgCm5+lbX+cCB3V8S50t832kgZrLc6ZrgakkWNh07tQRQHBQHuI9/28qmtmb5Y/BRFcNICosRHIueMAakKOafzTbwHOobhXYG5vy58/PvA+qpPYGwpsdMMPh9BpxpbXWNfDvJ6DrQFj3R9L+MxE6RywxEOwUhQyFe8hrtyFzYjpzrZMJikkXMjAjwqGj3L2cOCfg654Y1jSTUSZVTIMzLYtp33qS2ZsxIAQhYg2HaN7BRpr15nU1UkgPSx96MZ+S/xLXk2vWXpY+9GM/Jf4lrybQGqeikfFD8dv01uMn/DV5d3d3tnwS5UiRhcnth+vkRVtb0248pw/g2Ht5S3/ALdSVsUTfH/jsT+Wf+0a0X0qY+WCLBvE5VjxlJAB0IiJGo8BWdbQ2uk0rSvhY8zsWazTWJOp+XpTzene2bHJEksaIIsxGQNc5st75ifm1BJZvQZMzbYQk6mKUGwAFggAFhoALDTwFemK8x+gf77x/kpf7NenKEhRRRQBVV9J/wB7J/8Ap/30dWqqt6T/AL2Yj/p/30dXpfGvqiJYMO3ceHO6HBnFzuQsKFiIxqcxYKQSbdeQsTU0+xcD/vLEqozYbDwPM8auSC0aLnjD8yodvqIqK3b3ljwazK2H4jS9kyLMYXVOqqwUkXOtwQfcKV2bvBh8MxaHZ+UNdWDzyPeJkyvHqvVrNmtccuVem1K7t+pm4E94cNh3wmHxkMIgMjyRSRqzMmZNVZM2ouvMVWBY1b49740EccGHaLDxqQqpO3FzNIkrMZSvyuHkIt6rML60w3h3iGKjijEJThk2+ML6EBbC6jTQakmrR3Lhoh2InA+sPt3V6n2Z/FJ+KK8sYH1x9u6vU+zP4pPxRWTWZX/TtSwOqyj08erhPOb9EdavWU+nflg/Ob9EdYjqZGp1uCQaUMz/ADm95+3/AIrlEJNgCSeQFyTU7sPBLeSGaIZrw3LesoaaJbDuurG/XWgIJpW6sfefKuoXdmVc5F7LdmNh0F+4C5+upjaGzzI4KGMKVaxWIpfLLw7FEvc3IFwOQuajdo7PaFgrEG65tL95HUd4oBaTZ8h04qG/P4zTy158h7x42+JgpCbGZRfU/GXvr16Xub+8093UwiSNNnjV8sRZQ3K4On7KnEw+GIucIveND9G19OdiT7KAqow0pOsq3Oushv6p699gR7u8VsXoRX+AOe/EN/YjFUyDAYVyAMOgupJDCxGrAWN9dV5W5EG/Sr96HHQ7Mjy8w8mf8bOTr/NK/VQHPpC37XBWw8FjiXBNzqsQ01bvbUWX2nTnjsjszM7sWdiWZmN2YnmSa0P0nboYkzvjMMnFWQLxY7ZiCihLgd2VF5XNwfOs2jkUmynI3zHOn81v23HjUogUtXy1fb62IIPcf1d/sru1SDi1AW+grsLS+AwE2IlXDYYZpW9Zvkxr1JPd9vMDvY+y5sXOMNhhdjrJJ8mNepJ+17jwvvW7O78GBgEMI8WY+s7dWY0juhuxDs+ARRC7HWSQ+tI3efDnYfrJNTlQ2SFFFFQCpelj70Yz8l/iWs5/2a1v8P0B/wCG5/8AXrRvSx96MZ+S/wAS1nP+zWP+P5f8tzF/w9AbPFgI1OZY1B86X4Y+Yv1fsr5YfR/N/wBaLD6P5v8ArUFnzk+8MfMX6v2VxLGMp7C8j3d3lXVh9H83/WuJQMp9Xkfk+HnUkHmz0EffhPyc39mvTleY/QR990/Jzf2a9OUICiiigCqt6TvvZiP+n/fR1aaid68BFPhJo5pOFGVu0hIAQIQ9yTpYZdfCrQdpJsh4PPW6+0YcLiONNxrp6nCSJxc3DZxKRpY6ZdfGrDJvZs5sQZnjx+QKoWLj9gm5MmcNKbK1kGQG3YN+dqsx9EQ/lJ/NFJReiVGvlxRNiVPZ6jmOVbXWpt3uclCSM83s2xDi5Vkiw64cBcuRQNdbhmYWu2vzdO81BgVsyeifDSKTHimNiVuCrAMpKsNBzBBB7iKjdo+jjCwECbG5CwJAy3Nha7EAEhRcXY6C9XWpppWRV02ZnglOa9ep9mfxSfiishfcnAK+Vtor2SubkFGZVdbvbKt1ZSDfkwrYsLFkRV7gBWbUVIztY6QjYVqH3o3bw+Ph4U6nTVHXR4z3qf1HQ1MUhjsZHDG0srBI0GZmPJQOZNZjoYtivRFtFXPBlw7oD2Wd5I39qiNgD5MaD6L9tEs3Fw12tmPHmucpBW54HQqD7K2WbacCNErSKDMbRC/8YQubs9/Z1p3QGJt6NtuFs5mwxa1r8aTlfNy4FvW189aQxHot2w5Bd8K1hYXmk7yfwHeb1udFAYfhPRjtqIkxSYZCRYkTyi45/gacncHeD+UQf0iX/IrX8djYoUMkrhEFhc97EKoHeSSAANSSBTaDbuFdcyzKRcgjUMCoBYFD2gQGUkEcmHfQGWj0e7dNr4qHx+Ol0/7OtXX0abtT7PwzxYgxl2lL/FMzKAVRRqyqb9k9KtE+KjQoHYAyNkQH5TZWew8cqMfYaWoAqr707i4LHAsycOU/+4gAJP0hybz59xFT8+PiR1jZwHYXVdbkZlS/lmdR7RTmgPP+8W5uPwIOdBPAPlC5A8T1Q+en0jVebFIFLAnsi5RvXH4p+V9udeoKpO824GzJ3TMTBJKxVeEVXOwVnIClSt8qsTYC9jepuQY7gOJiHSHCIXll5XBGUdSb8hb7WuRu25O6cWz4co7UrayydWPcPoivm6G5mF2cG4Od3bnJIVLW+aLAADyGvuqyUbJCiik5ZkW2ZgLkKLm1yeQHefCoApRTU7Rh1+MHZcofxguYqO821sO49xrvB4yOVc0bBluRcd6mxHmDQFZ9LH3oxn5L/EtZ1/s1f8/z/wCW5W//AL99a9vPsZcbhZcMzlFlXKWABI1B0B8qzzdndHB7Nkmjh2rIju0aPdVUBhfIpa2W54osL/KHfUSbS4ReEVKVm7Lr/BqVz9L6qNfpfVVdh2HO4uu0ZyASvJeakqeY7waU/wDTuJ/+Qn9y1z3y+y/Nepo7Gl96vKXoT+v0vqriW+U8+R7u6oP/ANO4n/5Cf3LScWwpnUMm0pmUjQjIQfIjnTfL7L/L1HY0vvV5S9DGvQzsXEwbTwss0RSOeGZoWJFnAUEkWN+TLz769GVnu5vosi2fiUxK4uWUorKEcKFGcWNrcq0KupkCiiigCoHfvAtPs7FxIrMzQSBVUnMzBSVAsQTcgadeXWp6igMnngxrs5gTFxho8Slv4XnW4/g5Mkr5SSqgrkTsHQtf1vmMwWN4syxSzCFGkXD5UxWIZZVmkLC6YhAptwrGYlLAjQZg2s0hg8HFCuSKNUW5OVFCi7EsxsOpJJPnQGQYvZ+OjixEcEOKWZGmkjYfC2V3bEyyXiCyCJTkERzMWDZrAMcwN73lRhiBIvwqI8IKs+GTj5+0xMU0BjcAC4ZX09ZhmXra6KAz7YMk0MWLjmwUnEmEWWGKA8E/wDDxFAw+KRQ6Mti1hbmRqbrsbDNFh4YnbMyRIjN84qoUn2kXp5RQBUTvXA0mEmRFLEqAFAuT2h0qWooDL9obI2gVywxEPhGaDCMRpl4c5WQE9MnwZLn5SN0o2PsnFviIVd8ScMXHFXJi8OoIw+IBu02IeVrtww1rITktclq1CigMxl2XjI/gZ/hjRtG3w4CWdnZUli4YHazBgCbhO0yBx2qUw2zcUTiJQcSiQxiXBiWWZdEnlkyyBm1zBctn7SxuoNuQ0qkMZhIpkMcqLIjc1dQymxvqDodRQFRVJZcAk0kczmeYYhhGxE2HR2zxGNLHM0a8MGPrZ9D6pr+1cBipHEqriZCrOsM5hkhmYtHHYzxwhLqCpUOyLcC1rWLaoBX2gMoxWy8bIMGsAxUeLVicTPLxHgSX4POpZRIcpJZ2CvGCihluNFWtG2Pc4WPKjxtwwAkxZnRgLWdiSWIPNrm/O5vUjRQGSts7FlYjFHj1mGHVMQ+Zy/FM8DTcJpWyEnK5upEZAWxsNHmAgnuq4iPFthAJLmEY5HeVliEfxLO0yKqrJqGKZ3DaHUadRQGf7vQYoTQF1xYn48pnMru0XwcpJwVYg8FmA4I+L7QcOeRYmM2xs/FubrFizillxzMwaXhZWhxK4bhEnhglDGq5LFbsGsSb6nRQGcbWgxuKnneBcSi8OVsPmMsK8QYeHgkqSLDi5tHFrqSRXeM4keE2k+H+FRwjAkocQ0wcTqk2dkMpzggcO7A5SRcXNzWiUniIEkRkkUMjAqysAVYEWIIOhBHSgM7GFk4wOTHf7v8Ai+IhOKMxmCTBmtm4rRaxA5bqXAbkGNNJtkYoxCaeLFyPFNC0aCWbPkCNl9VrF9UDPrqCSdCa1MCigMg/3ZimkzvHijEohZQPhwKy5MSjm0jmRmzPEGeyg87WBJv24uHlTC2mVlcySMc98xzMTc31153qw0UAVStoFzFtDDDDyvJiHkEY4T8JhJBGgZpSMgUG99b6GwJsKutFAZKcHtRHlMYxDzmSZYRL8IEagyyqkiyq5i4YVg5jlQFrDKbZLO8HI8eNQwrjRDGuGeaOQ4mR7sMZG5EbEswz8PMVBUlcwvYmtPpMQJnMmUZyoUtYZioJIBPOwLE28TQGXJg9pPKS7YiPNLeAcLEyFVMzlgWTEJFHzN+IDdCoBYAKEdkbLxsZjRTiIghiWJeDjJLZW+N7ZxCxKM2a5kUhlK2LCwGt0UAUUUUAUUUUB//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10" descr="data:image/jpeg;base64,/9j/4AAQSkZJRgABAQAAAQABAAD/2wCEAAkGBxASEhUTERIWFhUXFhkYFxcWFhYYGBcdGBcYFxgeGBgaHSkgGx4lGxcaIjEhJSkuLi4uGCAzODMtNygtLi0BCgoKDg0OGxAQGy0mICY3Ky8vLS0tNy04NS0tLS0vLy8tLy03LS0tNS0vLS0tLS0tLS0tLS0tLy0tLS0tLS0tLf/AABEIAK4BIQMBIgACEQEDEQH/xAAcAAABBQEBAQAAAAAAAAAAAAAAAwQFBgcCCAH/xABREAACAQIDBQQEBwoLBwUBAAABAgMAEQQSIQUGEzFBIlFhcQcygZEUI0JSYqHwFzVTcnOSscHR0iQzVIKUorKzwtPhCBU0RIOj8RZDVZPDY//EABkBAQADAQEAAAAAAAAAAAAAAAABAgQDBf/EADMRAAIBAwMBBQUHBQAAAAAAAAABAgMRMQQSIVETIkGR0QUUMmFxUlOSobHw8RUjYnKB/9oADAMBAAIRAxEAPwDcaKKKAKKKKAKKjNobUykpEueQc+QVNL9ok8/ojWm+zt4EcsjlQ6Eq+Q5gCLXuOY9Yd4ubXoCborlHDC4II7xrXVAFFFFAFFJzzKilmNgOZqq4nbc0zWS8Mf8A3X8T0jHh63ivKqymorkvCEpuyLTPiEQXd1UfSIH6abja+G/Dx/nr+2oIYRMt8oJvzOrHzY6mgAVn96Vr2OnYeFyzxyqwupBHeCCPqruqLNAue6XRvnRkofbbn5G4p/hd5jG2WftR6Dii11PUyKBbL9IcuotrV6eojLjBWVKUVctdFfFYEXBuDyI619rucgoor4TbU0B9r4zAak2qKxu0zyj95/UKqW1MbKQ7FrhSQM1zysCeffcW9vhVHNIttZevh8P4VPz1/bS6SBhcEEeBvWXS4qwsSoIfKb8rZ8ua1+WoPPwr7gMVJdSOwTblmBF483ePlAj2VXtSVBs1Kiqps/eNkIWbtL84esPPv/T51aIZVYBlIIPIiuikmVasd0UUVJAUUx2ptSOADMbs3qoOZ/YO8n9NhRszaKzDuYc1vf3GwvQD6iiigCiiigCiiigCiiigCiiksTiFjXM5sPeSegAGpJ7hQCjEDU1X9p7ZzEojFUBys6i7sdLiJeZsDdmANugveyuJWacatw1voo7RI+nra+vq6gac6UjwMYQJa9r6n1rk3Y37ydSRUXBX0fERyBW4QgN+RzLp3a52kJuT/pr9xsOHmcNHIRKNEbtI40sBmIGcfQOlK7bwRBLAX5a9SLD3m4N/Md2ldxLLyF2Y8lXVifADWjl0IsWbZvwiPMDICRaxCkM3fxIrZb+KH2VL4fbY0Ewy30DjVCfPp5GoeZpRDEH1kAUSELmN7DNqDfn1HX62m8ONSOB1du1Ill6Ot+RYdTfUcjcdNSDfiEXlGBAIIIOoI1Br7WX+jXbDy4ySNHPDyySMt7rcyDKF7rZuY5+NaFtl/iioNi/YB6i4N7eOUG3jS/Fy1ubEBjNotNJmH8UpIj+kRoXPh0Hhr1rl4Qe0vtpb4PYAACwFgO4CkxdDce6vMqT3u5vhHYrIewEFfMUyke1M8dtMqwEKcRibMgIGTxPh+0VxNDi3Q5BGG6BifcbC9Xp0JSjczuqlM5kmsCep0H66Yk0gmLdpGikjaORPktY5l6MpGhBp0Iu+qOLi7M7p7uUS+6e0jG3BY/Ft/F/Qb5o+ieg6HTkRa5VnCPY3HMVf9nz540bqVF/Pr9dbaE9ys/AzVobXdDiovaE5YlRyH1kfs+3SnW1MTwonccwuniTov1kVQ48XjLAcU6fRT92t1HTuqm00vqZalWMPiZY2WobauFurAXs1zoL2Isfrt9dINicV+EP5qfu19XGzP2NS5HQC343LTxHu52rjq6MqMVK25Ye3m31x+V/mXoV4VO6pIj3iBAGU6tmN153bMR4ClMNEFUE5ibKtyNezexPv505XYOKI1xQzfklt+iovaXwxJVjNgCNGspU2Gpvb6tKxzv0O8H0yPyL1M7vbQMTZW9Rjr9E9/wC2qyjTiwEqkkE6qota3IW1OvWkH2hibEqQbEg2UE6XuSLctOdXjIOn1aNephtjaHAjzAZnOire1z3k9FHMmm26W0DPhY3b1gCream1/aLH21IYzCrItjoRyPUH7dK0HEzh5ndy0pJcnUnTlyAHQDoOnnc04wG0nEpsrLktZjoG0vYd+h0PgQbV3vJsR2sA7RlWDNl6gcrHu063HMEd0LjNsCEBDrIeS93ia4qM5TsskylGKuzUNl7SSZbg9ocxT6sGfESFs5dgxINwSNVNxa3d0PStO3L3qGJXhTECdR5CQDqPpd49o00G2enlCNzPCvGTsWuiiiuB3CiiigCiiigEMZiBGjNa+VSbeQJ9nKoPHrLbiHtG3MC/Dv0VOq25n1j5aCB3x2xPgcWXdM+FmVVJNrZrMCqnobDNY6HMbW1qa2TtqOVM8TZ0HMfLTwZft4E0ZBzsuYgrmYKGuF+UrHpke+h53RgbdKk58XEhAeRFJ6MwB+ukHwwY8SFgrHn1R+nbHf4ixH1Vzw3S+VELMSWzMRqSeZym4HIeAHkKgfEXFN5FjjBbsJpq1lAHnXOCRkRUJzFRrpa/Pl3DoL9BVa342rEIzHmOYXJsQApykC57xe57vO1G7EjbHbQwmHaSWFS80mrtmfh355hGTlv4gAEXux1BzrEYvFbTxHwfCAuzE5mvYAaBmLdEGl2troAOQPB+E7TnGEwK9gklpCCBl0u0h6KO7mbgVuW526mH2dDw4hdzYySEdqQjv7gOi9PeajmXLJwcblbpQ7OhyJ2pWA4ktrFyOgGuVR0F/rqQ20LhdbWuR52t106mpKo7bQsit3ML+Tdn9JFKi7jsTD4kQCSFDY6k69qQcvDT7aeNdtiToCF52sWF+dvb191LM/hTeaQDmfdXl7k/A37WvEXwmAVWldQNW7+4W5+/3mphsCiIWubgEkk6aC/Luqq4fbSxSESKRGwuGFyFYDtZ+4EC9+Q19j6fa8LAEYhWXnZXBB9g5+V69WMlJXR58lZ2Z3tmAHK4IzWZSbD1cpe1zy1UfX31W/hCnkQfG9PMTtRpiHjNkAZbWIY30JII0HO3mfCmOGncmzgeY/8ANZ621s0UtyQqJV7x7xarzsA/Er9uYB/XVLGtXfY0WWFQfH9On1U0+WRWwj5taLOET5zi/sVm/StJx7IQc/0UpttysRkH/tkP5AaN/VJqq4rf2NPVBc+wCtfabI3bPLr06cqi3QcmWo7Kj+1qg8PEqyTAdHC+zho9vZnP1VXsVvRtGdSYskCW1kYDQd9zTDYO3YYJAhmkn495JJW17ZIVcqgXykC3sGnOsi1naScF+/39b/I6UaNKLvCNmXtU0vURvHhhJDlOhzpY912Cn6iacDHxFcyzx5LatmW2nO+tqaYTaeHllRM94gb8Qnssx9UA92uh77e3s4qXHU7uajZtncO46KBc5uuqj9R8fqFcTbqAXsicrerb9dXquJVuDWOWnrU05U5t28Gk/Q0Ktzyl5EDubgzDHJGfn5h7VA/w1YaYbKFzK308oPeFUA+58w9lP61aec6lKMpqzaOdRpybQz2lghKvcw9U/qPhWAbWgdJ5A4YPnN83rc9K9F1Vt9t00xiZ0AEyjQ/O8DXoaSrGnPveJg1tCVWHdyjOtlYoTqsci9Mq5eZPfcmy5QCSDz9tw3kRonBVtRZkdCdddGU8xy+og1FFZIJCrggq2o5G4PQ8wdOdTMu1uMio1mZb9qxBtZbaX9a4N7jqLaWr0JU3F3WGYKdVSjaWUaXudvSuKXhyWWdRqOQcD5S/rHTyqz1hXDliKSrdDe6MDqCPt15g1qW6G8y4tMr2WZR2l6MPnL4d46e4nzq9Hb3o4PSo1t3dlksdFFFZjSFFFFAJzwI6lHUMrCxVgCCPEHnWabwbj4nCP8J2WzWHOEG7KOojJ9dfoN7L8q0+igMx3c3xjmNmIhn5EH+LcjS1j6reB9h6VbDtaID426t3ZWb3FQdKabz7g4XGNxQWhl6tHaz8/XQ6Nqb3Fj41Qtqri8AwixqcSLlHOBmFu4E/2G1GtriofyILTvFvSkakRMRobs10yjra+qjva3cF19XL8NDitr4j4PhRZNC7sCFC39Z+5fmpzJ563I+YbDYrbOJ4GFQRwrYu1uwg+e9uZJvlT9hYb3uxu5h8BCIcOthzdj60jdWY9fLkBoKqlfllsCW6O6+H2dAIoBcmxkkb15G72Pd3AaCpyiirkBSeIiDqVPIi1KUUBTcXOylkYWZTYjp4EeBqOllq27d2RxhmQgSKNCeTD5reHj094NLkVg5RwVYesp5jx8R4jSvPqUdjusGyFXcrPJzK2mvXT2UnhUVWGUAeQtXyRrmukqIEtJizDI1xy6ivrxj1l5GlZhceYpLZ0bu+RFLE8wOg7yegq0U3gpKW18i+zMK0sioPMnuA5n7dbVf0QAADkBYeymeytmrCptqx9Y/oHkKfVspw2qxwnPczmVAwKkXBBBHeDoapJ2LhomKmFcy6XtzHyW9o+u46VeKjds7M4ygqQrr6pPIjqreB7+h17wZkrlGr8FQ2nhIZlySIGX5uoHuBplBsbDRtxFiUMBYHW4Fraa9xp4GOdo2BV19ZD6w7j4qbaMND764x0nSuDgn3UuPEhJR4RWpN1MAeeGTn9L9vjVi2Vs3DZFThLlUWAu1gB058qZk6U4wMtjXeOb9ClenGaW5XLvs3Eqqqg9UCwuSbDzJJp1jsZkS6gF2OVF+cx5Dy6k9ACelVmLGBbcySbKoF2Y9yjr+oXJsATU/szBODxJvXtZVvcRg8xfqxsLnwAGgubsmDuh3gsPw0VL3sNWPNidWY+JJJPnS9FFQXCiiigKjvxuiuLUyRgCZR+f4HxrIo7wy/GR3KHVWuNfGvRdU3fvc8YpTLCAJgNR88ftrfpdTt7k8Hn6vSbv7kMmcfCGkAZuduXQC/Su4J3jdXjYq6m6sOYP26dabiQLo3ZI0IOhBFLYCJ55FigGZ2NgLEAd7MbaKOprY1ZfIyxljnk17dPboxkAksA6sUkUcgwsdPAgg+23SpqqV6MNnPDFPmIPxpW6m6sU0YqeoubX8KuteRVSU2ketSbcE2FFFFczoFFFR23NpGBUyJxJJJFjjQtkUswJ7T2OVQqsSbE6aAmgJGkMbg45kaOVA6MLFWFwaoi754iJ5BLES2d1IeQLBCFllUF5UhZgLJYMdDdb5Tc1KtvjJw3nTCl8PHZWdZ4y+cxq9kUdhkzOqZxJzuQCvaoCa3d2BhsDCIcMmVb3JOrMTzZm5k/sAqTquneV40n+EQZJoRG3Djk4iuJiUhyyFV1LqVNwLEdRrTfZW3sQcXLBiIgp6KsgdVyxI5ytkUsGL/ACgCCDpQFqoqkbK35mxQTgYNSZCqrnxGUBmw0WKOYiI2UJKBmAJLWGWxJFp2NtEYiISBSpu6spsSrRu0bi40NnUi/WgH1FFFAFNsdgI5lyyLfS1wSCPIjUU5ooCpz7m2N4pjbukUH+sLH33pIbqT/Pj/AK37KRxuKxax4/Fri5B8FeYpAVg4LLDGsmVjwuJ2tRcPcX9lKttjE8H4PxCMUcSYeJkFxHb4QJCpGXN8GsCbZeJp4VTs49C2+XUksNu0AAJJL/ii31m9TODwccQyxqFHXvPiTzJqobCxOLSHAYmTGSTDEiISRSpABeaLNeIxRIwKtY2JYZc3WxF2qyilghtvIUUUVJAUUUUA02js2GcASpe3qsCVZfxWFivsNVvGbny3vFiAR3Spr+elhb+aat9cyvYE2vYE2HW1LAop3VxvL4jz4j/o4VO8HudLe8s4XwjW59jPp/VrrZ74tsNFjTjT8bFxGiKwmECSIsiwkIHurFbFmbMAbjUWNmzYmH4C74uScYohHSZYBlLYd5g0ZiiQ6GOxDX0PS2sWBYtnbKhg9Re0RYuxLOfAsdbeA0HdT2iipAUUUUAUUVSsbv7wV4s2GKwtiJsLG4kDM8sTyooKZeyjmIgNckHQi3aIF1oqnQb4zuRGmEVprSNbjOsREao11laEMb57epoR3G9NMRvrNLDDiYICuHaSO7l1zsDFxWUx5TZdcmYNfMDpbUgSO9O5MWLPERhFL1OUMreY7/GmG7+42IgEiti7JJbOI0AdgL6Bzqo16V1hd9XV5ziIGRRAZ0CyrIOzGsgjAEakSMjXsSwurAGw1e7E3x+ETLGYCquzoGDO7K0efNxBwwqoSjBWDG/ZuFJtXZaipt234OL09Ny325LLhMKkSLHGoVFFlA6ClqKK4nYKKKKAKabT2dHOmSQG2ZWBVmRlZTdSrKQQQR0PeORNO6KAr8e52DUgoJVcFjnWeYPdmZmu2e5uzsTfv8BXI3I2eFyCE8PS8XEk4bEIIw7Jmsz5QO2dbgG9wDViooCJi3dwwjljIdxMLSGSSR3YAZR22YsLDlYix1GutNxujhL5vjc5bMX+ETZ2OThm757kFABbloO6p6igIGDdDBJGscaMgV1dGSWQOjLCuHBVw2YfFIEIvYi973NS2z8FHBGsUS5UUWAuSedySSSSSSSSTckkmnFFAFFFFAFFFFAQ0u7GFZnZhIQ78R0403CZtPWiz5COyNLWNuVOm2PAcR8JKfHGLhZrt6mbNbLe179bX6Xp/RQENs3djCwGMoJDwRaISTTSLGMuTsK7EKcpK3AvYkdTUzRRQBRRRQBRRRQBRRRQEIm6uEDA5XIXMUjMspiQuCGKRlsqmzECw0ubWvSuzt3sPCyMnEYouVOJNLKEFrdgSMQptpca20qWooAooooAooooAqr4HcrDgPx7ylpcRIBxJAi8eWRromaySBHC51seZBFze0UUBFYTd+CNs44jPZxmklkkazhAwuzHSyL5WPebsk3JwICqEcIoXKgmmCApEIVbJmsW4YC3OptfnrViooCFxG6uDkyl4r5ZIpF7b6NCuSM8+QUkEcjfW9LYTYGHil4qBwczsE4shiVpCS7LEWyAkknQc2Y9TeUooAooooAooooAqK3n2yMHhpMQUz5MvZvluWYINbG2rd1StVT0pfeyfzi/vo6vTSckmQ8FT+7G38hH9IP+VXz7sT/yEf0g/wCVWc4fZ0jpnUMQCFuMtrkEhRfUkgchzpWHZEzEKEkuxAXMAmYnkAWABJ6DmelWeo0qdrfqb4+ytVKKlxbOUaAfTE/8hX+kH/Kr592KT+RL/wDef8qs/k2PMoclHslsx7Ol+XTXxty62p1FuximTiCM5MubNnj5d9r5h46aVHvOl6PyZL9k6lctx/EjbNzN74doRmwySr68RN7eKmwzL42069L2SvMOzMbLh5kkhcqw1U91rX8wQdRXpjCS50Vj1ANRJRaU4YZjq0p0qjpzyhaiiq7vfvfDs4RGZHbiFgMgXTKATe5HzhVChYqKzn7sOB/Az+5P3q+fdiwP4Gf3J+9QGj0Vm/3Y8D+Bn9yfvUfdiwP4Gf3J+9QGkUVnH3YcF+An9yfvV8+7FgvwE/8A2/3qA0iis5HphwP4Gf3R/v1a9095YtoRNLEjqFcoQ9r3Cq3QnTtCgJuiiigCiioTereaDARZ5TdmuI4we1IR3dwFxduQv4gECborBsR6QtqM5cT5ATcII4yqjuGZSSPEmpnZ3pVxdwJo4CPnfGIPblDm3kpqbA2Cis82f6WMK0ojmiaNSQvEDhkuWy31CnLy1tfXUCtCUg6ioB9ooooAoqC342vJg8BiMTEFLxJmUOCVvcDUAg9e+sRw/p32mL54MK3dZZV//Q0B6LorKNz/AElYzGKGeOFLsRZQ/TxLVozY1uDxNL/VSxFyRorG9semXgztF2ewxVvimOoNjY59akt8PSFj8MkBw8EUjyl7gh9AuQaAMOrigualRWaejL0lyY+Z8Ji4BHiFDODGDwyotobklSLixuQb9NL6XQkKKKKAKjN5sKkuFmSRQy5CbEXF17QPsIB9lSdRO9e0Uw+EmlcMVC5bKATdyEHMjqwq0L7lYhnn/ZO3nww+LdNbZgQ5vpbKwGjDrY3sdRUiu9OIkygGE5ShXRrgx3yGxOtib+wVVYEiJIkZlN9GABUaNzW1z2svIjS9GLjiXLwpGfnmJTJbXS2p6fo8dN/uVBv4X5s6/wBU1PVcf4rwLliN4MY6srrCwdcrAqxuCCOd79b+B1FqRi2liBFJEqxKJAVcgyljfn6zlRe55C2ptVcwW1Sukmo+d19vfUpHjUI0dfeK7x9maWXPPmcn7Y1ceOLf6oaQ4JmnjjGUFzYEnTUgam1eldnoVjQHmFF68z4uVWlXKQbKb2N+tel9nMTEhPPKKxaqlGlaEMK494nqJOrU+J5HNZT6ePVwnnN+iOtWrKPTz6uD85v0R1kJMnwk+R1e17dPYR3G1P32sCSeGBe5tm0N0Cdu4uwFswGliTTPZ+G4kipmy3vra/IE8r+FP22E9wAy6gHW4PyL6WOgze5T5UAm217sp4S2BJYAjtgqFsxta/0gL+0XqOlcsxY8ybnl+qpJtiSAXLpbXqw5KWPyegB91C7HLBSjqQwUi9xqQ5I0vyyMNbG45UBF1O7HxEIXKGEb3UszDVspvYMW0U9QLE01XZNtZJAq5M4YC4sWCa3ItqeXPTlqKczbAC3+MJt9AdGZTezaer9etqAcbXxkJDBishZsy5RqmgFlYNovgbitQ9CSAYBz3zvf2IgrJG2A9wFcEE2uwINwL6gXrWvQk4OAYd07/WqGgNBooqob977x4FeFEBJiWF1Q+rGD8uS3TuXm3gLkAO9897ocBHr25mHxcQOp+kx+Sg7/AGCsM2ptCbEytNO5eRuZ5AAclUfJUX0HmdSSa4xmJklkaWVy8jm7M3M/sA6AaCkbVZIg+QgKLBRa5OgCm5+lbX+cCB3V8S50t832kgZrLc6ZrgakkWNh07tQRQHBQHuI9/28qmtmb5Y/BRFcNICosRHIueMAakKOafzTbwHOobhXYG5vy58/PvA+qpPYGwpsdMMPh9BpxpbXWNfDvJ6DrQFj3R9L+MxE6RywxEOwUhQyFe8hrtyFzYjpzrZMJikkXMjAjwqGj3L2cOCfg654Y1jSTUSZVTIMzLYtp33qS2ZsxIAQhYg2HaN7BRpr15nU1UkgPSx96MZ+S/xLXk2vWXpY+9GM/Jf4lrybQGqeikfFD8dv01uMn/DV5d3d3tnwS5UiRhcnth+vkRVtb0248pw/g2Ht5S3/ALdSVsUTfH/jsT+Wf+0a0X0qY+WCLBvE5VjxlJAB0IiJGo8BWdbQ2uk0rSvhY8zsWazTWJOp+XpTzene2bHJEksaIIsxGQNc5st75ifm1BJZvQZMzbYQk6mKUGwAFggAFhoALDTwFemK8x+gf77x/kpf7NenKEhRRRQBVV9J/wB7J/8Ap/30dWqqt6T/AL2Yj/p/30dXpfGvqiJYMO3ceHO6HBnFzuQsKFiIxqcxYKQSbdeQsTU0+xcD/vLEqozYbDwPM8auSC0aLnjD8yodvqIqK3b3ljwazK2H4jS9kyLMYXVOqqwUkXOtwQfcKV2bvBh8MxaHZ+UNdWDzyPeJkyvHqvVrNmtccuVem1K7t+pm4E94cNh3wmHxkMIgMjyRSRqzMmZNVZM2ouvMVWBY1b49740EccGHaLDxqQqpO3FzNIkrMZSvyuHkIt6rML60w3h3iGKjijEJThk2+ML6EBbC6jTQakmrR3Lhoh2InA+sPt3V6n2Z/FJ+KK8sYH1x9u6vU+zP4pPxRWTWZX/TtSwOqyj08erhPOb9EdavWU+nflg/Ob9EdYjqZGp1uCQaUMz/ADm95+3/AIrlEJNgCSeQFyTU7sPBLeSGaIZrw3LesoaaJbDuurG/XWgIJpW6sfefKuoXdmVc5F7LdmNh0F+4C5+upjaGzzI4KGMKVaxWIpfLLw7FEvc3IFwOQuajdo7PaFgrEG65tL95HUd4oBaTZ8h04qG/P4zTy158h7x42+JgpCbGZRfU/GXvr16Xub+8093UwiSNNnjV8sRZQ3K4On7KnEw+GIucIveND9G19OdiT7KAqow0pOsq3Oushv6p699gR7u8VsXoRX+AOe/EN/YjFUyDAYVyAMOgupJDCxGrAWN9dV5W5EG/Sr96HHQ7Mjy8w8mf8bOTr/NK/VQHPpC37XBWw8FjiXBNzqsQ01bvbUWX2nTnjsjszM7sWdiWZmN2YnmSa0P0nboYkzvjMMnFWQLxY7ZiCihLgd2VF5XNwfOs2jkUmynI3zHOn81v23HjUogUtXy1fb62IIPcf1d/sru1SDi1AW+grsLS+AwE2IlXDYYZpW9Zvkxr1JPd9vMDvY+y5sXOMNhhdjrJJ8mNepJ+17jwvvW7O78GBgEMI8WY+s7dWY0juhuxDs+ARRC7HWSQ+tI3efDnYfrJNTlQ2SFFFFQCpelj70Yz8l/iWs5/2a1v8P0B/wCG5/8AXrRvSx96MZ+S/wAS1nP+zWP+P5f8tzF/w9AbPFgI1OZY1B86X4Y+Yv1fsr5YfR/N/wBaLD6P5v8ArUFnzk+8MfMX6v2VxLGMp7C8j3d3lXVh9H83/WuJQMp9Xkfk+HnUkHmz0EffhPyc39mvTleY/QR990/Jzf2a9OUICiiigCqt6TvvZiP+n/fR1aaid68BFPhJo5pOFGVu0hIAQIQ9yTpYZdfCrQdpJsh4PPW6+0YcLiONNxrp6nCSJxc3DZxKRpY6ZdfGrDJvZs5sQZnjx+QKoWLj9gm5MmcNKbK1kGQG3YN+dqsx9EQ/lJ/NFJReiVGvlxRNiVPZ6jmOVbXWpt3uclCSM83s2xDi5Vkiw64cBcuRQNdbhmYWu2vzdO81BgVsyeifDSKTHimNiVuCrAMpKsNBzBBB7iKjdo+jjCwECbG5CwJAy3Nha7EAEhRcXY6C9XWpppWRV02ZnglOa9ep9mfxSfiishfcnAK+Vtor2SubkFGZVdbvbKt1ZSDfkwrYsLFkRV7gBWbUVIztY6QjYVqH3o3bw+Ph4U6nTVHXR4z3qf1HQ1MUhjsZHDG0srBI0GZmPJQOZNZjoYtivRFtFXPBlw7oD2Wd5I39qiNgD5MaD6L9tEs3Fw12tmPHmucpBW54HQqD7K2WbacCNErSKDMbRC/8YQubs9/Z1p3QGJt6NtuFs5mwxa1r8aTlfNy4FvW189aQxHot2w5Bd8K1hYXmk7yfwHeb1udFAYfhPRjtqIkxSYZCRYkTyi45/gacncHeD+UQf0iX/IrX8djYoUMkrhEFhc97EKoHeSSAANSSBTaDbuFdcyzKRcgjUMCoBYFD2gQGUkEcmHfQGWj0e7dNr4qHx+Ol0/7OtXX0abtT7PwzxYgxl2lL/FMzKAVRRqyqb9k9KtE+KjQoHYAyNkQH5TZWew8cqMfYaWoAqr707i4LHAsycOU/+4gAJP0hybz59xFT8+PiR1jZwHYXVdbkZlS/lmdR7RTmgPP+8W5uPwIOdBPAPlC5A8T1Q+en0jVebFIFLAnsi5RvXH4p+V9udeoKpO824GzJ3TMTBJKxVeEVXOwVnIClSt8qsTYC9jepuQY7gOJiHSHCIXll5XBGUdSb8hb7WuRu25O6cWz4co7UrayydWPcPoivm6G5mF2cG4Od3bnJIVLW+aLAADyGvuqyUbJCiik5ZkW2ZgLkKLm1yeQHefCoApRTU7Rh1+MHZcofxguYqO821sO49xrvB4yOVc0bBluRcd6mxHmDQFZ9LH3oxn5L/EtZ1/s1f8/z/wCW5W//AL99a9vPsZcbhZcMzlFlXKWABI1B0B8qzzdndHB7Nkmjh2rIju0aPdVUBhfIpa2W54osL/KHfUSbS4ReEVKVm7Lr/BqVz9L6qNfpfVVdh2HO4uu0ZyASvJeakqeY7waU/wDTuJ/+Qn9y1z3y+y/Nepo7Gl96vKXoT+v0vqriW+U8+R7u6oP/ANO4n/5Cf3LScWwpnUMm0pmUjQjIQfIjnTfL7L/L1HY0vvV5S9DGvQzsXEwbTwss0RSOeGZoWJFnAUEkWN+TLz769GVnu5vosi2fiUxK4uWUorKEcKFGcWNrcq0KupkCiiigCoHfvAtPs7FxIrMzQSBVUnMzBSVAsQTcgadeXWp6igMnngxrs5gTFxho8Slv4XnW4/g5Mkr5SSqgrkTsHQtf1vmMwWN4syxSzCFGkXD5UxWIZZVmkLC6YhAptwrGYlLAjQZg2s0hg8HFCuSKNUW5OVFCi7EsxsOpJJPnQGQYvZ+OjixEcEOKWZGmkjYfC2V3bEyyXiCyCJTkERzMWDZrAMcwN73lRhiBIvwqI8IKs+GTj5+0xMU0BjcAC4ZX09ZhmXra6KAz7YMk0MWLjmwUnEmEWWGKA8E/wDDxFAw+KRQ6Mti1hbmRqbrsbDNFh4YnbMyRIjN84qoUn2kXp5RQBUTvXA0mEmRFLEqAFAuT2h0qWooDL9obI2gVywxEPhGaDCMRpl4c5WQE9MnwZLn5SN0o2PsnFviIVd8ScMXHFXJi8OoIw+IBu02IeVrtww1rITktclq1CigMxl2XjI/gZ/hjRtG3w4CWdnZUli4YHazBgCbhO0yBx2qUw2zcUTiJQcSiQxiXBiWWZdEnlkyyBm1zBctn7SxuoNuQ0qkMZhIpkMcqLIjc1dQymxvqDodRQFRVJZcAk0kczmeYYhhGxE2HR2zxGNLHM0a8MGPrZ9D6pr+1cBipHEqriZCrOsM5hkhmYtHHYzxwhLqCpUOyLcC1rWLaoBX2gMoxWy8bIMGsAxUeLVicTPLxHgSX4POpZRIcpJZ2CvGCihluNFWtG2Pc4WPKjxtwwAkxZnRgLWdiSWIPNrm/O5vUjRQGSts7FlYjFHj1mGHVMQ+Zy/FM8DTcJpWyEnK5upEZAWxsNHmAgnuq4iPFthAJLmEY5HeVliEfxLO0yKqrJqGKZ3DaHUadRQGf7vQYoTQF1xYn48pnMru0XwcpJwVYg8FmA4I+L7QcOeRYmM2xs/FubrFizillxzMwaXhZWhxK4bhEnhglDGq5LFbsGsSb6nRQGcbWgxuKnneBcSi8OVsPmMsK8QYeHgkqSLDi5tHFrqSRXeM4keE2k+H+FRwjAkocQ0wcTqk2dkMpzggcO7A5SRcXNzWiUniIEkRkkUMjAqysAVYEWIIOhBHSgM7GFk4wOTHf7v8Ai+IhOKMxmCTBmtm4rRaxA5bqXAbkGNNJtkYoxCaeLFyPFNC0aCWbPkCNl9VrF9UDPrqCSdCa1MCigMg/3ZimkzvHijEohZQPhwKy5MSjm0jmRmzPEGeyg87WBJv24uHlTC2mVlcySMc98xzMTc31153qw0UAVStoFzFtDDDDyvJiHkEY4T8JhJBGgZpSMgUG99b6GwJsKutFAZKcHtRHlMYxDzmSZYRL8IEagyyqkiyq5i4YVg5jlQFrDKbZLO8HI8eNQwrjRDGuGeaOQ4mR7sMZG5EbEswz8PMVBUlcwvYmtPpMQJnMmUZyoUtYZioJIBPOwLE28TQGXJg9pPKS7YiPNLeAcLEyFVMzlgWTEJFHzN+IDdCoBYAKEdkbLxsZjRTiIghiWJeDjJLZW+N7ZxCxKM2a5kUhlK2LCwGt0UAUUUUAUUUUB//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AutoShape 12" descr="data:image/jpeg;base64,/9j/4AAQSkZJRgABAQAAAQABAAD/2wCEAAkGBxASEhUTERIWFhUXFhkYFxcWFhYYGBcdGBcYFxgeGBgaHSkgGx4lGxcaIjEhJSkuLi4uGCAzODMtNygtLi0BCgoKDg0OGxAQGy0mICY3Ky8vLS0tNy04NS0tLS0vLy8tLy03LS0tNS0vLS0tLS0tLS0tLS0tLy0tLS0tLS0tLf/AABEIAK4BIQMBIgACEQEDEQH/xAAcAAABBQEBAQAAAAAAAAAAAAAAAwQFBgcCCAH/xABREAACAQIDBQQEBwoLBwUBAAABAgMAEQQSIQUGEzFBIlFhcQcygZEUI0JSYqHwFzVTcnOSscHR0iQzVIKUorKzwtPhCBU0RIOj8RZDVZPDY//EABkBAQADAQEAAAAAAAAAAAAAAAABAgQDBf/EADMRAAIBAwMBBQUHBQAAAAAAAAABAgMRMQQSIVETIkGR0QUUMmFxUlOSobHw8RUjYnKB/9oADAMBAAIRAxEAPwDcaKKKAKKKKAKKjNobUykpEueQc+QVNL9ok8/ojWm+zt4EcsjlQ6Eq+Q5gCLXuOY9Yd4ubXoCborlHDC4II7xrXVAFFFFAFFJzzKilmNgOZqq4nbc0zWS8Mf8A3X8T0jHh63ivKqymorkvCEpuyLTPiEQXd1UfSIH6abja+G/Dx/nr+2oIYRMt8oJvzOrHzY6mgAVn96Vr2OnYeFyzxyqwupBHeCCPqruqLNAue6XRvnRkofbbn5G4p/hd5jG2WftR6Dii11PUyKBbL9IcuotrV6eojLjBWVKUVctdFfFYEXBuDyI619rucgoor4TbU0B9r4zAak2qKxu0zyj95/UKqW1MbKQ7FrhSQM1zysCeffcW9vhVHNIttZevh8P4VPz1/bS6SBhcEEeBvWXS4qwsSoIfKb8rZ8ua1+WoPPwr7gMVJdSOwTblmBF483ePlAj2VXtSVBs1Kiqps/eNkIWbtL84esPPv/T51aIZVYBlIIPIiuikmVasd0UUVJAUUx2ptSOADMbs3qoOZ/YO8n9NhRszaKzDuYc1vf3GwvQD6iiigCiiigCiiigCiiigCiiksTiFjXM5sPeSegAGpJ7hQCjEDU1X9p7ZzEojFUBys6i7sdLiJeZsDdmANugveyuJWacatw1voo7RI+nra+vq6gac6UjwMYQJa9r6n1rk3Y37ydSRUXBX0fERyBW4QgN+RzLp3a52kJuT/pr9xsOHmcNHIRKNEbtI40sBmIGcfQOlK7bwRBLAX5a9SLD3m4N/Md2ldxLLyF2Y8lXVifADWjl0IsWbZvwiPMDICRaxCkM3fxIrZb+KH2VL4fbY0Ewy30DjVCfPp5GoeZpRDEH1kAUSELmN7DNqDfn1HX62m8ONSOB1du1Ill6Ot+RYdTfUcjcdNSDfiEXlGBAIIIOoI1Br7WX+jXbDy4ySNHPDyySMt7rcyDKF7rZuY5+NaFtl/iioNi/YB6i4N7eOUG3jS/Fy1ubEBjNotNJmH8UpIj+kRoXPh0Hhr1rl4Qe0vtpb4PYAACwFgO4CkxdDce6vMqT3u5vhHYrIewEFfMUyke1M8dtMqwEKcRibMgIGTxPh+0VxNDi3Q5BGG6BifcbC9Xp0JSjczuqlM5kmsCep0H66Yk0gmLdpGikjaORPktY5l6MpGhBp0Iu+qOLi7M7p7uUS+6e0jG3BY/Ft/F/Qb5o+ieg6HTkRa5VnCPY3HMVf9nz540bqVF/Pr9dbaE9ys/AzVobXdDiovaE5YlRyH1kfs+3SnW1MTwonccwuniTov1kVQ48XjLAcU6fRT92t1HTuqm00vqZalWMPiZY2WobauFurAXs1zoL2Isfrt9dINicV+EP5qfu19XGzP2NS5HQC343LTxHu52rjq6MqMVK25Ye3m31x+V/mXoV4VO6pIj3iBAGU6tmN153bMR4ClMNEFUE5ibKtyNezexPv505XYOKI1xQzfklt+iovaXwxJVjNgCNGspU2Gpvb6tKxzv0O8H0yPyL1M7vbQMTZW9Rjr9E9/wC2qyjTiwEqkkE6qota3IW1OvWkH2hibEqQbEg2UE6XuSLctOdXjIOn1aNephtjaHAjzAZnOire1z3k9FHMmm26W0DPhY3b1gCream1/aLH21IYzCrItjoRyPUH7dK0HEzh5ndy0pJcnUnTlyAHQDoOnnc04wG0nEpsrLktZjoG0vYd+h0PgQbV3vJsR2sA7RlWDNl6gcrHu063HMEd0LjNsCEBDrIeS93ia4qM5TsskylGKuzUNl7SSZbg9ocxT6sGfESFs5dgxINwSNVNxa3d0PStO3L3qGJXhTECdR5CQDqPpd49o00G2enlCNzPCvGTsWuiiiuB3CiiigCiiigEMZiBGjNa+VSbeQJ9nKoPHrLbiHtG3MC/Dv0VOq25n1j5aCB3x2xPgcWXdM+FmVVJNrZrMCqnobDNY6HMbW1qa2TtqOVM8TZ0HMfLTwZft4E0ZBzsuYgrmYKGuF+UrHpke+h53RgbdKk58XEhAeRFJ6MwB+ukHwwY8SFgrHn1R+nbHf4ixH1Vzw3S+VELMSWzMRqSeZym4HIeAHkKgfEXFN5FjjBbsJpq1lAHnXOCRkRUJzFRrpa/Pl3DoL9BVa342rEIzHmOYXJsQApykC57xe57vO1G7EjbHbQwmHaSWFS80mrtmfh355hGTlv4gAEXux1BzrEYvFbTxHwfCAuzE5mvYAaBmLdEGl2troAOQPB+E7TnGEwK9gklpCCBl0u0h6KO7mbgVuW526mH2dDw4hdzYySEdqQjv7gOi9PeajmXLJwcblbpQ7OhyJ2pWA4ktrFyOgGuVR0F/rqQ20LhdbWuR52t106mpKo7bQsit3ML+Tdn9JFKi7jsTD4kQCSFDY6k69qQcvDT7aeNdtiToCF52sWF+dvb191LM/hTeaQDmfdXl7k/A37WvEXwmAVWldQNW7+4W5+/3mphsCiIWubgEkk6aC/Luqq4fbSxSESKRGwuGFyFYDtZ+4EC9+Q19j6fa8LAEYhWXnZXBB9g5+V69WMlJXR58lZ2Z3tmAHK4IzWZSbD1cpe1zy1UfX31W/hCnkQfG9PMTtRpiHjNkAZbWIY30JII0HO3mfCmOGncmzgeY/8ANZ621s0UtyQqJV7x7xarzsA/Er9uYB/XVLGtXfY0WWFQfH9On1U0+WRWwj5taLOET5zi/sVm/StJx7IQc/0UpttysRkH/tkP5AaN/VJqq4rf2NPVBc+wCtfabI3bPLr06cqi3QcmWo7Kj+1qg8PEqyTAdHC+zho9vZnP1VXsVvRtGdSYskCW1kYDQd9zTDYO3YYJAhmkn495JJW17ZIVcqgXykC3sGnOsi1naScF+/39b/I6UaNKLvCNmXtU0vURvHhhJDlOhzpY912Cn6iacDHxFcyzx5LatmW2nO+tqaYTaeHllRM94gb8Qnssx9UA92uh77e3s4qXHU7uajZtncO46KBc5uuqj9R8fqFcTbqAXsicrerb9dXquJVuDWOWnrU05U5t28Gk/Q0Ktzyl5EDubgzDHJGfn5h7VA/w1YaYbKFzK308oPeFUA+58w9lP61aec6lKMpqzaOdRpybQz2lghKvcw9U/qPhWAbWgdJ5A4YPnN83rc9K9F1Vt9t00xiZ0AEyjQ/O8DXoaSrGnPveJg1tCVWHdyjOtlYoTqsci9Mq5eZPfcmy5QCSDz9tw3kRonBVtRZkdCdddGU8xy+og1FFZIJCrggq2o5G4PQ8wdOdTMu1uMio1mZb9qxBtZbaX9a4N7jqLaWr0JU3F3WGYKdVSjaWUaXudvSuKXhyWWdRqOQcD5S/rHTyqz1hXDliKSrdDe6MDqCPt15g1qW6G8y4tMr2WZR2l6MPnL4d46e4nzq9Hb3o4PSo1t3dlksdFFFZjSFFFFAJzwI6lHUMrCxVgCCPEHnWabwbj4nCP8J2WzWHOEG7KOojJ9dfoN7L8q0+igMx3c3xjmNmIhn5EH+LcjS1j6reB9h6VbDtaID426t3ZWb3FQdKabz7g4XGNxQWhl6tHaz8/XQ6Nqb3Fj41Qtqri8AwixqcSLlHOBmFu4E/2G1GtriofyILTvFvSkakRMRobs10yjra+qjva3cF19XL8NDitr4j4PhRZNC7sCFC39Z+5fmpzJ563I+YbDYrbOJ4GFQRwrYu1uwg+e9uZJvlT9hYb3uxu5h8BCIcOthzdj60jdWY9fLkBoKqlfllsCW6O6+H2dAIoBcmxkkb15G72Pd3AaCpyiirkBSeIiDqVPIi1KUUBTcXOylkYWZTYjp4EeBqOllq27d2RxhmQgSKNCeTD5reHj094NLkVg5RwVYesp5jx8R4jSvPqUdjusGyFXcrPJzK2mvXT2UnhUVWGUAeQtXyRrmukqIEtJizDI1xy6ivrxj1l5GlZhceYpLZ0bu+RFLE8wOg7yegq0U3gpKW18i+zMK0sioPMnuA5n7dbVf0QAADkBYeymeytmrCptqx9Y/oHkKfVspw2qxwnPczmVAwKkXBBBHeDoapJ2LhomKmFcy6XtzHyW9o+u46VeKjds7M4ygqQrr6pPIjqreB7+h17wZkrlGr8FQ2nhIZlySIGX5uoHuBplBsbDRtxFiUMBYHW4Fraa9xp4GOdo2BV19ZD6w7j4qbaMND764x0nSuDgn3UuPEhJR4RWpN1MAeeGTn9L9vjVi2Vs3DZFThLlUWAu1gB058qZk6U4wMtjXeOb9ClenGaW5XLvs3Eqqqg9UCwuSbDzJJp1jsZkS6gF2OVF+cx5Dy6k9ACelVmLGBbcySbKoF2Y9yjr+oXJsATU/szBODxJvXtZVvcRg8xfqxsLnwAGgubsmDuh3gsPw0VL3sNWPNidWY+JJJPnS9FFQXCiiigKjvxuiuLUyRgCZR+f4HxrIo7wy/GR3KHVWuNfGvRdU3fvc8YpTLCAJgNR88ftrfpdTt7k8Hn6vSbv7kMmcfCGkAZuduXQC/Su4J3jdXjYq6m6sOYP26dabiQLo3ZI0IOhBFLYCJ55FigGZ2NgLEAd7MbaKOprY1ZfIyxljnk17dPboxkAksA6sUkUcgwsdPAgg+23SpqqV6MNnPDFPmIPxpW6m6sU0YqeoubX8KuteRVSU2ketSbcE2FFFFczoFFFR23NpGBUyJxJJJFjjQtkUswJ7T2OVQqsSbE6aAmgJGkMbg45kaOVA6MLFWFwaoi754iJ5BLES2d1IeQLBCFllUF5UhZgLJYMdDdb5Tc1KtvjJw3nTCl8PHZWdZ4y+cxq9kUdhkzOqZxJzuQCvaoCa3d2BhsDCIcMmVb3JOrMTzZm5k/sAqTquneV40n+EQZJoRG3Djk4iuJiUhyyFV1LqVNwLEdRrTfZW3sQcXLBiIgp6KsgdVyxI5ytkUsGL/ACgCCDpQFqoqkbK35mxQTgYNSZCqrnxGUBmw0WKOYiI2UJKBmAJLWGWxJFp2NtEYiISBSpu6spsSrRu0bi40NnUi/WgH1FFFAFNsdgI5lyyLfS1wSCPIjUU5ooCpz7m2N4pjbukUH+sLH33pIbqT/Pj/AK37KRxuKxax4/Fri5B8FeYpAVg4LLDGsmVjwuJ2tRcPcX9lKttjE8H4PxCMUcSYeJkFxHb4QJCpGXN8GsCbZeJp4VTs49C2+XUksNu0AAJJL/ii31m9TODwccQyxqFHXvPiTzJqobCxOLSHAYmTGSTDEiISRSpABeaLNeIxRIwKtY2JYZc3WxF2qyilghtvIUUUVJAUUUUA02js2GcASpe3qsCVZfxWFivsNVvGbny3vFiAR3Spr+elhb+aat9cyvYE2vYE2HW1LAop3VxvL4jz4j/o4VO8HudLe8s4XwjW59jPp/VrrZ74tsNFjTjT8bFxGiKwmECSIsiwkIHurFbFmbMAbjUWNmzYmH4C74uScYohHSZYBlLYd5g0ZiiQ6GOxDX0PS2sWBYtnbKhg9Re0RYuxLOfAsdbeA0HdT2iipAUUUUAUUVSsbv7wV4s2GKwtiJsLG4kDM8sTyooKZeyjmIgNckHQi3aIF1oqnQb4zuRGmEVprSNbjOsREao11laEMb57epoR3G9NMRvrNLDDiYICuHaSO7l1zsDFxWUx5TZdcmYNfMDpbUgSO9O5MWLPERhFL1OUMreY7/GmG7+42IgEiti7JJbOI0AdgL6Bzqo16V1hd9XV5ziIGRRAZ0CyrIOzGsgjAEakSMjXsSwurAGw1e7E3x+ETLGYCquzoGDO7K0efNxBwwqoSjBWDG/ZuFJtXZaipt234OL09Ny325LLhMKkSLHGoVFFlA6ClqKK4nYKKKKAKabT2dHOmSQG2ZWBVmRlZTdSrKQQQR0PeORNO6KAr8e52DUgoJVcFjnWeYPdmZmu2e5uzsTfv8BXI3I2eFyCE8PS8XEk4bEIIw7Jmsz5QO2dbgG9wDViooCJi3dwwjljIdxMLSGSSR3YAZR22YsLDlYix1GutNxujhL5vjc5bMX+ETZ2OThm757kFABbloO6p6igIGDdDBJGscaMgV1dGSWQOjLCuHBVw2YfFIEIvYi973NS2z8FHBGsUS5UUWAuSedySSSSSSSSTckkmnFFAFFFFAFFFFAQ0u7GFZnZhIQ78R0403CZtPWiz5COyNLWNuVOm2PAcR8JKfHGLhZrt6mbNbLe179bX6Xp/RQENs3djCwGMoJDwRaISTTSLGMuTsK7EKcpK3AvYkdTUzRRQBRRRQBRRRQBRRRQEIm6uEDA5XIXMUjMspiQuCGKRlsqmzECw0ubWvSuzt3sPCyMnEYouVOJNLKEFrdgSMQptpca20qWooAooooAooooAqr4HcrDgPx7ylpcRIBxJAi8eWRromaySBHC51seZBFze0UUBFYTd+CNs44jPZxmklkkazhAwuzHSyL5WPebsk3JwICqEcIoXKgmmCApEIVbJmsW4YC3OptfnrViooCFxG6uDkyl4r5ZIpF7b6NCuSM8+QUkEcjfW9LYTYGHil4qBwczsE4shiVpCS7LEWyAkknQc2Y9TeUooAooooAooooAqK3n2yMHhpMQUz5MvZvluWYINbG2rd1StVT0pfeyfzi/vo6vTSckmQ8FT+7G38hH9IP+VXz7sT/yEf0g/wCVWc4fZ0jpnUMQCFuMtrkEhRfUkgchzpWHZEzEKEkuxAXMAmYnkAWABJ6DmelWeo0qdrfqb4+ytVKKlxbOUaAfTE/8hX+kH/Kr592KT+RL/wDef8qs/k2PMoclHslsx7Ol+XTXxty62p1FuximTiCM5MubNnj5d9r5h46aVHvOl6PyZL9k6lctx/EjbNzN74doRmwySr68RN7eKmwzL42069L2SvMOzMbLh5kkhcqw1U91rX8wQdRXpjCS50Vj1ANRJRaU4YZjq0p0qjpzyhaiiq7vfvfDs4RGZHbiFgMgXTKATe5HzhVChYqKzn7sOB/Az+5P3q+fdiwP4Gf3J+9QGj0Vm/3Y8D+Bn9yfvUfdiwP4Gf3J+9QGkUVnH3YcF+An9yfvV8+7FgvwE/8A2/3qA0iis5HphwP4Gf3R/v1a9095YtoRNLEjqFcoQ9r3Cq3QnTtCgJuiiigCiioTereaDARZ5TdmuI4we1IR3dwFxduQv4gECborBsR6QtqM5cT5ATcII4yqjuGZSSPEmpnZ3pVxdwJo4CPnfGIPblDm3kpqbA2Cis82f6WMK0ojmiaNSQvEDhkuWy31CnLy1tfXUCtCUg6ioB9ooooAoqC342vJg8BiMTEFLxJmUOCVvcDUAg9e+sRw/p32mL54MK3dZZV//Q0B6LorKNz/AElYzGKGeOFLsRZQ/TxLVozY1uDxNL/VSxFyRorG9semXgztF2ewxVvimOoNjY59akt8PSFj8MkBw8EUjyl7gh9AuQaAMOrigualRWaejL0lyY+Z8Ji4BHiFDODGDwyotobklSLixuQb9NL6XQkKKKKAKjN5sKkuFmSRQy5CbEXF17QPsIB9lSdRO9e0Uw+EmlcMVC5bKATdyEHMjqwq0L7lYhnn/ZO3nww+LdNbZgQ5vpbKwGjDrY3sdRUiu9OIkygGE5ShXRrgx3yGxOtib+wVVYEiJIkZlN9GABUaNzW1z2svIjS9GLjiXLwpGfnmJTJbXS2p6fo8dN/uVBv4X5s6/wBU1PVcf4rwLliN4MY6srrCwdcrAqxuCCOd79b+B1FqRi2liBFJEqxKJAVcgyljfn6zlRe55C2ptVcwW1Sukmo+d19vfUpHjUI0dfeK7x9maWXPPmcn7Y1ceOLf6oaQ4JmnjjGUFzYEnTUgam1eldnoVjQHmFF68z4uVWlXKQbKb2N+tel9nMTEhPPKKxaqlGlaEMK494nqJOrU+J5HNZT6ePVwnnN+iOtWrKPTz6uD85v0R1kJMnwk+R1e17dPYR3G1P32sCSeGBe5tm0N0Cdu4uwFswGliTTPZ+G4kipmy3vra/IE8r+FP22E9wAy6gHW4PyL6WOgze5T5UAm217sp4S2BJYAjtgqFsxta/0gL+0XqOlcsxY8ybnl+qpJtiSAXLpbXqw5KWPyegB91C7HLBSjqQwUi9xqQ5I0vyyMNbG45UBF1O7HxEIXKGEb3UszDVspvYMW0U9QLE01XZNtZJAq5M4YC4sWCa3ItqeXPTlqKczbAC3+MJt9AdGZTezaer9etqAcbXxkJDBishZsy5RqmgFlYNovgbitQ9CSAYBz3zvf2IgrJG2A9wFcEE2uwINwL6gXrWvQk4OAYd07/WqGgNBooqob977x4FeFEBJiWF1Q+rGD8uS3TuXm3gLkAO9897ocBHr25mHxcQOp+kx+Sg7/AGCsM2ptCbEytNO5eRuZ5AAclUfJUX0HmdSSa4xmJklkaWVy8jm7M3M/sA6AaCkbVZIg+QgKLBRa5OgCm5+lbX+cCB3V8S50t832kgZrLc6ZrgakkWNh07tQRQHBQHuI9/28qmtmb5Y/BRFcNICosRHIueMAakKOafzTbwHOobhXYG5vy58/PvA+qpPYGwpsdMMPh9BpxpbXWNfDvJ6DrQFj3R9L+MxE6RywxEOwUhQyFe8hrtyFzYjpzrZMJikkXMjAjwqGj3L2cOCfg654Y1jSTUSZVTIMzLYtp33qS2ZsxIAQhYg2HaN7BRpr15nU1UkgPSx96MZ+S/xLXk2vWXpY+9GM/Jf4lrybQGqeikfFD8dv01uMn/DV5d3d3tnwS5UiRhcnth+vkRVtb0248pw/g2Ht5S3/ALdSVsUTfH/jsT+Wf+0a0X0qY+WCLBvE5VjxlJAB0IiJGo8BWdbQ2uk0rSvhY8zsWazTWJOp+XpTzene2bHJEksaIIsxGQNc5st75ifm1BJZvQZMzbYQk6mKUGwAFggAFhoALDTwFemK8x+gf77x/kpf7NenKEhRRRQBVV9J/wB7J/8Ap/30dWqqt6T/AL2Yj/p/30dXpfGvqiJYMO3ceHO6HBnFzuQsKFiIxqcxYKQSbdeQsTU0+xcD/vLEqozYbDwPM8auSC0aLnjD8yodvqIqK3b3ljwazK2H4jS9kyLMYXVOqqwUkXOtwQfcKV2bvBh8MxaHZ+UNdWDzyPeJkyvHqvVrNmtccuVem1K7t+pm4E94cNh3wmHxkMIgMjyRSRqzMmZNVZM2ouvMVWBY1b49740EccGHaLDxqQqpO3FzNIkrMZSvyuHkIt6rML60w3h3iGKjijEJThk2+ML6EBbC6jTQakmrR3Lhoh2InA+sPt3V6n2Z/FJ+KK8sYH1x9u6vU+zP4pPxRWTWZX/TtSwOqyj08erhPOb9EdavWU+nflg/Ob9EdYjqZGp1uCQaUMz/ADm95+3/AIrlEJNgCSeQFyTU7sPBLeSGaIZrw3LesoaaJbDuurG/XWgIJpW6sfefKuoXdmVc5F7LdmNh0F+4C5+upjaGzzI4KGMKVaxWIpfLLw7FEvc3IFwOQuajdo7PaFgrEG65tL95HUd4oBaTZ8h04qG/P4zTy158h7x42+JgpCbGZRfU/GXvr16Xub+8093UwiSNNnjV8sRZQ3K4On7KnEw+GIucIveND9G19OdiT7KAqow0pOsq3Oushv6p699gR7u8VsXoRX+AOe/EN/YjFUyDAYVyAMOgupJDCxGrAWN9dV5W5EG/Sr96HHQ7Mjy8w8mf8bOTr/NK/VQHPpC37XBWw8FjiXBNzqsQ01bvbUWX2nTnjsjszM7sWdiWZmN2YnmSa0P0nboYkzvjMMnFWQLxY7ZiCihLgd2VF5XNwfOs2jkUmynI3zHOn81v23HjUogUtXy1fb62IIPcf1d/sru1SDi1AW+grsLS+AwE2IlXDYYZpW9Zvkxr1JPd9vMDvY+y5sXOMNhhdjrJJ8mNepJ+17jwvvW7O78GBgEMI8WY+s7dWY0juhuxDs+ARRC7HWSQ+tI3efDnYfrJNTlQ2SFFFFQCpelj70Yz8l/iWs5/2a1v8P0B/wCG5/8AXrRvSx96MZ+S/wAS1nP+zWP+P5f8tzF/w9AbPFgI1OZY1B86X4Y+Yv1fsr5YfR/N/wBaLD6P5v8ArUFnzk+8MfMX6v2VxLGMp7C8j3d3lXVh9H83/WuJQMp9Xkfk+HnUkHmz0EffhPyc39mvTleY/QR990/Jzf2a9OUICiiigCqt6TvvZiP+n/fR1aaid68BFPhJo5pOFGVu0hIAQIQ9yTpYZdfCrQdpJsh4PPW6+0YcLiONNxrp6nCSJxc3DZxKRpY6ZdfGrDJvZs5sQZnjx+QKoWLj9gm5MmcNKbK1kGQG3YN+dqsx9EQ/lJ/NFJReiVGvlxRNiVPZ6jmOVbXWpt3uclCSM83s2xDi5Vkiw64cBcuRQNdbhmYWu2vzdO81BgVsyeifDSKTHimNiVuCrAMpKsNBzBBB7iKjdo+jjCwECbG5CwJAy3Nha7EAEhRcXY6C9XWpppWRV02ZnglOa9ep9mfxSfiishfcnAK+Vtor2SubkFGZVdbvbKt1ZSDfkwrYsLFkRV7gBWbUVIztY6QjYVqH3o3bw+Ph4U6nTVHXR4z3qf1HQ1MUhjsZHDG0srBI0GZmPJQOZNZjoYtivRFtFXPBlw7oD2Wd5I39qiNgD5MaD6L9tEs3Fw12tmPHmucpBW54HQqD7K2WbacCNErSKDMbRC/8YQubs9/Z1p3QGJt6NtuFs5mwxa1r8aTlfNy4FvW189aQxHot2w5Bd8K1hYXmk7yfwHeb1udFAYfhPRjtqIkxSYZCRYkTyi45/gacncHeD+UQf0iX/IrX8djYoUMkrhEFhc97EKoHeSSAANSSBTaDbuFdcyzKRcgjUMCoBYFD2gQGUkEcmHfQGWj0e7dNr4qHx+Ol0/7OtXX0abtT7PwzxYgxl2lL/FMzKAVRRqyqb9k9KtE+KjQoHYAyNkQH5TZWew8cqMfYaWoAqr707i4LHAsycOU/+4gAJP0hybz59xFT8+PiR1jZwHYXVdbkZlS/lmdR7RTmgPP+8W5uPwIOdBPAPlC5A8T1Q+en0jVebFIFLAnsi5RvXH4p+V9udeoKpO824GzJ3TMTBJKxVeEVXOwVnIClSt8qsTYC9jepuQY7gOJiHSHCIXll5XBGUdSb8hb7WuRu25O6cWz4co7UrayydWPcPoivm6G5mF2cG4Od3bnJIVLW+aLAADyGvuqyUbJCiik5ZkW2ZgLkKLm1yeQHefCoApRTU7Rh1+MHZcofxguYqO821sO49xrvB4yOVc0bBluRcd6mxHmDQFZ9LH3oxn5L/EtZ1/s1f8/z/wCW5W//AL99a9vPsZcbhZcMzlFlXKWABI1B0B8qzzdndHB7Nkmjh2rIju0aPdVUBhfIpa2W54osL/KHfUSbS4ReEVKVm7Lr/BqVz9L6qNfpfVVdh2HO4uu0ZyASvJeakqeY7waU/wDTuJ/+Qn9y1z3y+y/Nepo7Gl96vKXoT+v0vqriW+U8+R7u6oP/ANO4n/5Cf3LScWwpnUMm0pmUjQjIQfIjnTfL7L/L1HY0vvV5S9DGvQzsXEwbTwss0RSOeGZoWJFnAUEkWN+TLz769GVnu5vosi2fiUxK4uWUorKEcKFGcWNrcq0KupkCiiigCoHfvAtPs7FxIrMzQSBVUnMzBSVAsQTcgadeXWp6igMnngxrs5gTFxho8Slv4XnW4/g5Mkr5SSqgrkTsHQtf1vmMwWN4syxSzCFGkXD5UxWIZZVmkLC6YhAptwrGYlLAjQZg2s0hg8HFCuSKNUW5OVFCi7EsxsOpJJPnQGQYvZ+OjixEcEOKWZGmkjYfC2V3bEyyXiCyCJTkERzMWDZrAMcwN73lRhiBIvwqI8IKs+GTj5+0xMU0BjcAC4ZX09ZhmXra6KAz7YMk0MWLjmwUnEmEWWGKA8E/wDDxFAw+KRQ6Mti1hbmRqbrsbDNFh4YnbMyRIjN84qoUn2kXp5RQBUTvXA0mEmRFLEqAFAuT2h0qWooDL9obI2gVywxEPhGaDCMRpl4c5WQE9MnwZLn5SN0o2PsnFviIVd8ScMXHFXJi8OoIw+IBu02IeVrtww1rITktclq1CigMxl2XjI/gZ/hjRtG3w4CWdnZUli4YHazBgCbhO0yBx2qUw2zcUTiJQcSiQxiXBiWWZdEnlkyyBm1zBctn7SxuoNuQ0qkMZhIpkMcqLIjc1dQymxvqDodRQFRVJZcAk0kczmeYYhhGxE2HR2zxGNLHM0a8MGPrZ9D6pr+1cBipHEqriZCrOsM5hkhmYtHHYzxwhLqCpUOyLcC1rWLaoBX2gMoxWy8bIMGsAxUeLVicTPLxHgSX4POpZRIcpJZ2CvGCihluNFWtG2Pc4WPKjxtwwAkxZnRgLWdiSWIPNrm/O5vUjRQGSts7FlYjFHj1mGHVMQ+Zy/FM8DTcJpWyEnK5upEZAWxsNHmAgnuq4iPFthAJLmEY5HeVliEfxLO0yKqrJqGKZ3DaHUadRQGf7vQYoTQF1xYn48pnMru0XwcpJwVYg8FmA4I+L7QcOeRYmM2xs/FubrFizillxzMwaXhZWhxK4bhEnhglDGq5LFbsGsSb6nRQGcbWgxuKnneBcSi8OVsPmMsK8QYeHgkqSLDi5tHFrqSRXeM4keE2k+H+FRwjAkocQ0wcTqk2dkMpzggcO7A5SRcXNzWiUniIEkRkkUMjAqysAVYEWIIOhBHSgM7GFk4wOTHf7v8Ai+IhOKMxmCTBmtm4rRaxA5bqXAbkGNNJtkYoxCaeLFyPFNC0aCWbPkCNl9VrF9UDPrqCSdCa1MCigMg/3ZimkzvHijEohZQPhwKy5MSjm0jmRmzPEGeyg87WBJv24uHlTC2mVlcySMc98xzMTc31153qw0UAVStoFzFtDDDDyvJiHkEY4T8JhJBGgZpSMgUG99b6GwJsKutFAZKcHtRHlMYxDzmSZYRL8IEagyyqkiyq5i4YVg5jlQFrDKbZLO8HI8eNQwrjRDGuGeaOQ4mR7sMZG5EbEswz8PMVBUlcwvYmtPpMQJnMmUZyoUtYZioJIBPOwLE28TQGXJg9pPKS7YiPNLeAcLEyFVMzlgWTEJFHzN+IDdCoBYAKEdkbLxsZjRTiIghiWJeDjJLZW+N7ZxCxKM2a5kUhlK2LCwGt0UAUUUUAUUUUB//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14" descr="http://imagenes.es.sftcdn.net/blog/es/2011/03/lista-de-unidades.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AutoShape 16" descr="http://imagenes.es.sftcdn.net/blog/es/2011/03/lista-de-unidades.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2641573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Memoria principal</a:t>
            </a:r>
            <a:endParaRPr lang="es-MX" dirty="0"/>
          </a:p>
        </p:txBody>
      </p:sp>
      <p:sp>
        <p:nvSpPr>
          <p:cNvPr id="3" name="2 Marcador de contenido"/>
          <p:cNvSpPr>
            <a:spLocks noGrp="1"/>
          </p:cNvSpPr>
          <p:nvPr>
            <p:ph idx="1"/>
          </p:nvPr>
        </p:nvSpPr>
        <p:spPr/>
        <p:txBody>
          <a:bodyPr/>
          <a:lstStyle/>
          <a:p>
            <a:r>
              <a:rPr lang="es-MX" dirty="0"/>
              <a:t>La memoria principal o </a:t>
            </a:r>
            <a:r>
              <a:rPr lang="es-MX" dirty="0" err="1"/>
              <a:t>primaria,"Memoria</a:t>
            </a:r>
            <a:r>
              <a:rPr lang="es-MX" dirty="0"/>
              <a:t> Central ", es aquella memoria de un ordenador, donde se almacenan temporalmente tanto los datos como los programas que la CPU está procesando o va a procesar en un determinado momento.</a:t>
            </a:r>
          </a:p>
        </p:txBody>
      </p:sp>
      <p:sp>
        <p:nvSpPr>
          <p:cNvPr id="4" name="AutoShape 2" descr="data:image/jpeg;base64,/9j/4AAQSkZJRgABAQAAAQABAAD/2wCEAAkGBxITEhUUExQVFRUWFRgXFRcYFxgaFxcXGBcXGBkYHRgYHCghGRwlHh4dITEhJSkrLi4uHSAzODMsNygtLisBCgoKDg0OGhAQGy8kICUsNCwsLCwtMiwsLCwsLCwsLDQsLCwtLCwsLCwsLCwsLCwsLCwsLCwsLCwsLCwsLCwsLP/AABEIAMgA+wMBIgACEQEDEQH/xAAcAAABBAMBAAAAAAAAAAAAAAAAAwQFBwECBgj/xABHEAACAQIEBAMFBAcFBwMFAAABAhEAAwQSITEFEyJBBgdRIzJhcYEUQlKRFRczYpKhsSRDVNHwFlNjcoLB4YOy0jRzorPC/8QAGgEAAwEBAQEAAAAAAAAAAAAAAAECAwQFBv/EADERAAICAAUDAwMCBQUAAAAAAAABAhEDEhMhUTFBUgRhoRQycQXBI5Gx0fAiM0Ji8f/aAAwDAQACEQMRAD8AvGiiigAopLEPCk1V/jbzJvYHE8kJbYGCCTly6LvoZ3mpcqIniKFe5atFUbc85MULnLWzacyACrSGJ9DAqQ4P5oYm8wDqlkEN1cq5dggEicm0kRrG49al4ldidXeqZcVFVHxjzKxNlgqC3eJQNHJu2zOkqM0gxrJn+tRH658VKj7MksAVAO4bYjXvTz+wPFp1TLzoqn+E+at66wF1Uw4MwzW7jiR/ykQN+/bvNK8S80L1sgWxavnIGOVLqEE7rqSpIEnf4b0tT2Hqqrplt0VSVrzkxJdU+zJmeMstoc2o2Pen/CPNe5eIzolkEMVYpccGAY1QxBIifl608/sSsZPsy3qKqPivmrdtHoS1fAUE5FuqRpJ0Yxp86jv104jNk+yLm9JM7TPvelCmN4qTqmXbRVT8K81Hug51t2TlDKGS6Q28gMpy7Qd+/wAK04j5r37bFUs27wBHUouKIIGvXGgOmk+vrBnQ9VVZbdFUp+um/LD7KsrOYSdIMGeqpvhnmY1wHmcmwZWFuJd1DGCQc0HKfSaM6BYqbotCiqfxHm5iFJCYZLglgGXOB0zr1RuBNNE86rx2wq7gTJ3Ovr6TRnRLxo8MuuiqwseZha0XLWFcZvZtbv5ulSy99c22k61EX/OLELJ+yqVAnMM2UiY7kHfTajOhvFSouaiqUtec95iP7MgkEgyx2+AaTrA+tTuJ8ystvOtzDuYBycu+GkvlI3JBA6tRt6UZ0NYiZZ1FUpe85sQurYVQJiZO8T+L0pTB+cV52hrCIJEmHeAY1yoxJgax32p5hay4f8i56Kqrinma9sDlNh75JIyol9TEAgyxgCTGsaiocecmK1/sgMLnMZjC92ME5QO5MRQppjliJOqZdtFVl4P8yL2MuopsoiM7ISCxMqoYgdtiPzHrVk2bgYSNqadjhiKd12FKKKKZYUUUUAN8ceg/T+oqkfH+Jy491JaHEEZFZCeWnvFyApHYrrr6Crux3uH6f1FUb5h4lbWOuXGFzRVOZDbgKbYSGV9SDmOo+HpWWIc3qXtFe/7MqzBscymYPrmywY3zQY+der+CezwiMiBmNsuQrA53ILE8wquYsfvECZmBXlHCplKMdFkiZIEgCYK69xsO9eoMPjwcArKGuK2EZ+YZNvLk0LNeYMQRr1axM1ZvEgvNO8LvCrzPbCvbu2sobVh7a2pI7iQxB+ZqlvEtzNjHYkMY0PNRgIBIh1RF+hWfWrR8WYey2AxHKKGLaGALUuDew7hxyhsZAJJE6Qo3qqeO41HxTXBcDKR7/MvNOjD3roz/AEjv86QmSvHFZ8RfYgMQwLEOH+4v3gqZoAOyiPTSaZZAbNxoUwRrpPb96f5H507xGKR3vPnUh1UqxJ6+gDQ3gXMRH/jLCeLZTbvZSGBZYgoQdFn3CF3/AHf6VLfYSXcbcfvzjbjGCc2jB0b3RpDqijb1X560+49LYi+emcwLEXFYe4sQ2RM2g7KPSNNYjjeNR8VcuZ8ykyGzXWnTTqudZ+o0+VTGPxyPexFwXMwuqpVs145+kDQ3FLnaOoj8qpiaT2GuHQG2T0/tFEmAQJE6kGBr6HvTfF3Jx7tIJN89WdIjPAIbJkiO+T5jtT9robOc0g3Qc2ZjoAn3oBJmNhOh+BqJxeMU4x7mfpN4sHm6TBuTmzftNtZ975Gkr3D2JPiwZr98kEkXbhc5s0dZ1zZV+P3V+QrbhyDPaIiftNpQdjOdIjeNe+U/Xai5ftu+JbMGzXA1tjsym45Le2JcnVYnXU5u1CXVVlYMAq4hGkHQZcpLDlNoBv0CfTWk32Cu428NXCMYCCAxY651WSTJ6jbcST6Jv6HUalTqdIkyZG8/n33j8qQ4BikTEBnfKo3b2xjQj+6Ic/mKeYW6qjV1HtFOpgxOraqxj/RB7t7bhQ74WYeyQFBPPE5ghI5N0e+Q8fwd403CXgqfaBGglW0FwKW9i/bk3GOnoVHxrbDYlUNpmbKoN+X9pHUtxVINoqTJYDpgaidJFMPDPEbVvmC5cyZgQB7cySjDazcVTrA6pj0jSkuhS6m+WFB0A23Xf/l3+sU6vWQLbQAM2GOaIBI52HOpgzr8vmNiYS+FVeuOsncg+4ROlth8O/ypPF3gtsy2UnDlR73UWe02XpIGoBMtK6HSYot2JKjfh7n7AwzdOaSofXTE2PeTk7SdJudpA0gtysRtrEQVO/rrofgaxgOJW/snJz9eYkJF7X21pt8/KHSrH3J37wQ5OIGWA/8Adose1icx0Igg/XT0psbQnx62BZuiAAL1uANBPJu7KF1/iHyO4fY+8TYQFiwDWoGZigBw7f8AAtrOg7kj1OpEZx6+vLuLmgtcVgvUJC23BO4TTMNCpOuhAkFa/wAVS4ior5mUWzGW8NFtMh6rtxvvHYAfCBpTiPkEt9aq0GSO4I32MafSntprnOsJbxIwsi8uYk5Ia5clSsBcp93dhLLOXtq90EjqnqTTr7R2KRP5fWmnMVsQoNg4kLZvl7QLKQpuXWzAgnVRDdKj01OtJNthVI6zyuXIbSpiA6HEkm0JGv2aQ2Uk6iIJ+VXnwv8AZj61Q3lTqyHk6fani6C8L7BZtnTKRqsSZ1Pqavnhn7MfX+tUurM8LrL/ADsO6KKKo2CiiigBDHe4fp/UVSnj2xib2PuYOwltvtNtMxce5ygrBw33Yk61deN9w/T+oqlfMDimIwnEVxVhM3LSLgPulWRJBjUD4jas5nN6h04fn9mcJ4hwV+zycLeNt1ss4QqpP7XqIOxYSNPlV64Gx/Z7DDDgpasXQPavaFuCQE5ILaQsTLMokAmTNG8W4t9uuu/LKaqQikXJOW4dc+UQAGP+dXN4f8SYJcE1g4jDWrloXrfLd7SL7z5IXPlKEEe6xEaTRe5rh3TshuPcTD8OxVsKkcm44fmO1wlLls7NbCnQrJB003maqXjtkWcWyhFt6aJyyg1n7huk/wD5dthVq+J+PYJcBirYvWHvXFyW1surnq5edmZWIGqkk6bQAdJqjjuGAxbKoUz7oS3YOpLaBbTG327kn+VUUSuMtQ+ICrkgW4QLkAkIYyKWC7zuZme8DHFVOS8TuGQfeEdCbHKv9PSkuJXLf2h2hWQFTANsj9mu3K6N9YXT11mmeMuhi5UEAiQPpEx89frUyjuTmQjxxAmLuKqLbGbRMoSJAJARbhy/DqP02qa4nbC3cSFTJHLAQKECjoMZEdlAO8ZjvPeBD8ethsa4WGBYFQosGSRt7JeWRPeD9TUlxh0GKdum4ucHeyVboXY2ALZ/6QBprrNU0DdC+MUjmMdSbqKdGMgqhjqIH0/mIqEvwMc65Ao57A2wqqAOYenILmQekZ4jSacFlZyQMoJHYCNpMEQPUyI1pO+kY94Mk32KtNmDlYHNmW2bYEdUqhHwipSpUFpj/Ep7TFBQAFvZVUKAB7dhGVCyjbYEj0ml3ty6hlBnF21KkSCDyxEMFUgyRDQD3jU01xlxPtF1jDrzrhBBUhgWbKwygKRsekAH0FGFdTeQ+6vOtkzEKOYskyCAO8kEDvI0pZdxKS6DTw3kOKTMqOuoKuLRGnwuuEED1PpvT/BNtHe8pGvYK0aAx9RTLw1dy4wHMFCZixZ1VQF0JLclxGwnJS+HvKjyVDbjKfj3Ej6bd+1Nqwuh7bRc9suoYE4rMGCEGFux+1cISDBEkajSTEsfCjWval1ttp05+ROtq5s18gjUA9IJ0G2lKcKuKLwboAi7uwVQDZu6ZijxpoJU6xtMjHhDE8sXSSq51AUvca3LG1cAXpsuCSNNcoJ03NNKhppi3D7kZNYOdyde2Tf3gR86RxToLTFgD/ZpEhD1cy1B62md/d6tT2mksPiwhOgJIgg7jvsd/SK0F4C1f2IazB6is+1tRByHMZG2mx10grK7sE0LcLe39jbW3nJgj2GeOfYIP++OkjeP+macq8gwf7q0Dr+8ZGjj8taR4XigMAbeYSWJCh7uZgL9kn2fKyQInV50mNIpAYtQjL0kEyTI02/y/mabVg3TMcfuhbdwD/fLBlZjlP8AEtvG0jbvFPsUbfJXluh6kJVThtG5BlosIDvpJJ+OtRvEMRlwzoPvXVgZiPdt3ATkyw3vAEkiJAjWRL8Qx63LFpc5Zhy2jNfYBeSV/vFCg6RpMARtNNId7Al4GRm0z29iu0Lr74mPl/4ccJ4XcxF9Bau8oqDN0RmQPfvrAC6yw06jtsQCBUL9q0CQNTI06p17RP1j4U4XiT2eXctOUuWwgMyVUNdxDCVYRBUgwJnfeko0JytbHa+E+EXcDxBMIbma003lILDNCFBmWYBHynQaxV0cK/Zj5n+tUN4L4hdvcYzXby4gjMouIItlcumQQIXt9DV88K/Zj5n+tOKIwful+f2HlFFFUbhRRRQAjih0muS8W4cPhLuYAwoInscyjT00JFdhdWRFRfFeEc209sMFLCJImNQdgR6VEkZY0c0GvY8qcJFxWQCOtZHUF2zQQfusCDE/0NOBw9o1YOFHsgWgQVLyQD8NvX073A/lKloh7d3qUELmV2UAyDobnxP51oPLq7ljnLEEfsjsU5Z/vPwwPmJpXZMLkujRUlrBODqbcQx0ZpMIG9e4O/b8gVLeBy91UhjGVyD0wBBOv39APj8qtv8AV5dOab4OYMG9mROZFRvv+iqfmKWPl/dmTfMksdEO7Olw/f8AxoG+c0ysqZUDYPYAoTACyREBsoHSNdZJG7RvoRUf+jX35qiYJ6j3zH8oE/I1eI8v3kHnGQwYdLaFbr3RHtNOp2/Os2vLrKABeaBl0y/htvaEy2vS7CmnQ8tFHJw1gQ3MUECQerTKgbeNI0H1pe3gsoOZs8ZgPfgCQCAI3JOp+EbmRdp8vJGU3rkZSuw2NtLR7/gRRW36vBLE3rnUST0pu1y3cJEfvIpoBxKVt4PUCUJkAwrRDMQBAHeDudduxrf9H7EiIGkcwQChuTov4R+Wuwq6rfl2oIIu3JBU7Julxrg7fiY1snl1bAAzvAUKAVtEQLZtd0/AxFInTKXPDYkgCdVBOdoClRsRt1D+Qpnf4QyhmzyRusMCSbhTX45h+enar3by8tt71y6fX9nJ9ydcn7ifwilLPl7aVswa5Px5ce9nGnL/ABdXzoDIyhL3B8TaQuyMilSGJP3TqQ0SRMd6WvcBYN1M85iJazdkwyCdRMw6mN9QO9X+vgOwc0rGcFXOhLA7g5gQR86bXvLPCzo14zM9SazlB/u+4Vf4RSV9yslFLWuDu0DUkaE5HUyTdSCB+/byfEknsaBwmLYcFcmUspytqBZF6QDqPZ5m0/D8aum15bYYbG8NZ/aDfNnn3fxa/OfWs/q1wsAEXCAuUDOIC5Dbj3fwEr8jToNOPBTp8OuGI0kNlIyHfnCxG/4mX+L4VgcAcgkMsquY+zJ/u3uAe9I/Z3BP7k99Lo/V7hpk82ZmeYfxK07eqqfmBWyeX2GGwuek8w6CHH9Hf+I0qHpw4KWueF2Y5S51JykoJVQ1ofiGYFbqaerD0kt7Xg1iVBYkmBGSBJa+kZp0Ge0VzRtJ+FXl+r7Cntd9P2rjTp00P7q/wj0rI8AYYHQXe399cmQxad/xEn6n1ppMrLHgphPDrQ7cw5VEn2QhF5dq6YTNr7O5O+8DuWDtfC1wkgNqGyxy9c3OuWdw4++qiY+8x+6A1ufq+wsRluRGWObciMuWN/w6fKlD4Ewp3V95/avvmDzv+IA/MU6Fkg+qKRueEwYuG4zBlzrNsLmAw4xAHvEqMgfT91R3JEf4l4Q2HyLmkM91cuRUGa04Q6A66Mup21+voAeBcNERciCI5tzYoU/F+ElfkTRe8C4R4zozwSeq451aMx1bvFFMUkq2RT3lxhQnEbUXM8i52jRWKzud4/1Ir0Hwr9mPmf61DYHwbhbTh7doKw1BDNvt3bWp/C2ci5aaIwYSjbl3FqKKKZsFFFauwFAGaIrkuI+OLdprgNm4Vt3DbZxGXOFLZfnGtR580MP/ALp/zH+VQ5xXUyeNBdWd5loyCuDXzNskgcm5rESVA1iDJ2Gu9ZueZthXKG08hspIdCszE5hpHx9KWpDkNaB3WQVnKK4K75n2FYryXMEiVZSpgxIPcfGsXvNCwrFeUzQYlXRlOk6MNDRqQ5Frw5+DvcgrMCuBueaFgZfYucwnR0MakQ34Tpt8RRa80LLEjkOIBMs6AaCYk9zsB3o1Ychr4fJ38URVejzVs/4e7+a/50oPNCzlLch9CBGdM2oJkLMkab/EetGrDkNfD5/qd9FEVXv61bP+Hu/xJ/nSl7zPtKxXkXGjurIVPyIOtGpDkPqMPn4Z31FcCvmfZIJ5FwQJ1ZJOoEAdzrt6TWU8z7JB9hcECYLICdQIUTqdZj4Gh4sOQ14cnfViq/PmnZ/w9380/wA6y/mhZAB5FwyJgOhI1I1E6HSjUhyL6jD5+Gd/War+35oWSY5Fwb6l0A0BO8/CPyot+aNkz7BxALdToNuwk6t6DvS1YcjWPh8/DO/oqvl81LJIH2e5qQNWSNTuddBWW80rIJH2e5oSJDJBgxIM6j409WHIfUYfPwywaxXAP5oWRHsHMidHQxvofRtNqzY8z7TMF5DrJAlnQKJ7k9hRqw5DXw7q/wCp39FV5+tSz/h7n8SUpc8z7Qj2DmVDdLod+xjZh3HajVhyPXhyd9RXBWvM60wY8hxlWdXQE6gQo7nXb50WfM6yzKvJcZiBLOqqJ7ljoB8aNWHI9WHJ31FcAPNCz/uX/iWnOE8xbNxlUWnBYwJI3/KhYsH3FrQ5O2orVWmtq0NQpHFLIpatLm1AFW+YfCbSWzfVSLjXOs5iQ+YMZIOgOm4+VV8FBDEuFyiQDPVrBAI0EDXWrO8zT/Zv/VX/ANr1UnFrZFgvpDNlGonTLMruBqN965MSNzo87FX8Shhxbiz3TGZmAAEkmSF0UfBR2FKeHLim6Lborh51YsCuVHbpg94G4Pami4cMhb0J1+ATNS3hc/2u1tu250/Zv3rpUUlSLhQ4xtlVdwAIV2AidAGIGs0kzkg/zpfiT+0vn/iNtt759K6HC+A8SyTnsjOqn3mkSJE9J1rLH9VhYCTxZJWdeFgSn9qsj+BJaBtM62WDc0NzS+U9JAAVQeraNKzj8ZaXDTy8IzjEXJCi4CV5j5QryDEdifdC1J3/AAhiOVbVb2HV7bs4fOw76EdMyDFR58BYqMv2jDlc0kcxozTlmMu/auf6/wBK396+f7Fv0uN0yEZwgJcsXsyLmtICr5mzEk3DqJg7AdthvUXccjUSJrueGeDb1uzeQPYZryBf2mgYG6NOnb/uD6U0by+xjKoXkn/1N52jppr9Q9Kus0TH0uJW8Tj1usSJJgkf19a6Z3tIuKQJh5FpChc3TcBNoklCNJzEbxrFc0SQLcjZu43M/LWpHjre3MPGdbSsikzl5dvcjQie3wrtlVbGEqiuhK8bW02Xlrh16Fnl80Hqac3VodNBPY96YLkUFRJLhVBM9DE6jXdojWY1+dNzf0GpAUACZOVRp66/AVpi8XJIBzoAQqkvAgZQwmNQP5aVmc0nmdmeJ3FGVRowENBMR6H1aZk7bVHm63qfzNbK4NsjLqGBDAeuhDH+nxov3gphRAG+dRmJ0n5a7VouB0Sfh51e4tt0DAkkklpgDbQ7U0vsQzRsGYTqYEwNakfDFoDEgyojMMpYA6ruJ7V1PDfLXEYiyLwvWEF/2iBiZVWJMEAf00ojVm2HHY4IXDB7j5bTXXcLNi2LZdMMQ+GZibwdpeF1EdxOsfD0qXt+UGIgr9rw0sR2Y/T1rlvEts2rdlS+V1stbZRJDQVR1BAhR099/nRJGjVLoa8Wx1pbGGyJhyxt+0Kq4YEcoyTm1nKywZ3f4U3xZU2LdwIqlmkxMQeZ069tBUM+JDIAxcskLb2yqkksPXc6VK4h/wCyWNTvtMxpe7UJUTF3KxvJBg6H0qR4NaVmuZ1DZbFxwGBgMuWCQNTAmo/ErqxHbLp6yB/rapDg8m5e7E4e5sY7Dv6etEnsa0ifxeOsql9jbwTFcNZgDDsAbhzHckZc/ZhvK1xmBxYF0sYUHNoJgTsI10FSGH4Dee3iiza2baOfajIyKZDd86ZAch0ExFNeDcJ51rEvKexthxNwKfeloUg5+kNoI1ipyppoyncq2J+3eYBgpOVgMwA0IBBE/WK7Ty24XZvNca4mZkjLJOUT3gd6r7AXGFoAFgCgDQTBEg6xoRMb94qy/KSfbmNJQfXU1y4MVnoww/vS9yzbC0rWlo1vXaegFI4l4FLUjiIjWgCnvMN8YWfOp+zC50N0xroJjX1An1qv+KFOQYDZ83UZEFenKAI0I1nX0q0vHvia0Bewyqc/usxjKBKsSADJJEAaVVPEbim3kCnmMx1nTL0mMsQIMmfjXI1/rVHmyrU2Ii3ioWBvMz2giNqmPBWFD3w0MSkR7mSWlevMZIiYyg6/CmNrhyFggLs5E5UUsfU6ATUzgeDnDYu0l20RcJBUsZyTIkC3IaQCIJ0PyrpkzaNWRXEhNy6f32+Hc9qujDcQRBbtnMW5dswBM5hAAg7kg/D41TWJIm//AMx9R941P/7a4kKyFbLgKoM2yZA2zEEbV5X6p6GfqlBRXS+9cHq+jxo4V5jsLygqVbLq0FChAOYs4XQTmPQd/utT7GkHlkgGVJ0DMd1fcCJzCe0Adq4RfGGIa1nFjDtAKkC2wyqBvo2wgCKQveOr75c9rDHT8FzSJPZ9a85/pnqLW3T3Ov6/BX/h31020Q3FVeYuVbmYssnqIgaSM9zsNmqWwmOt5lQEyDljK2kAdyNvQ94qubHi2+bN5msWQFAeIuQ5cuS2bPK6pPzpLDeOLo5bJh7IYlzM3YUmZMSR9P6VlP8AR8fEW6/G4167C5OMu3NY3AY+n4jU7xkySY7WSSFUDS0I/e/7VB3R0qY1LGTBE6n86k+JJ1lsn3bIza/7tenL223+FfVNVFHhYu5rZw5uEKFZiTsnvEDVo+QBP0pO3wm+1x7aWbhZA2ZcpzL26h21IFLcKxot3bbmIVwdTA10kn0Ez9KyvEbYvXbptlw+doFwrHV2I3/86RQjCMVRGXsHetojsjol0BkJ0DjcEevrSHNJbM3VrJknq9ZO+tSOOx9prVpBYKsqQW51xgxhRmynRdQTAjeO1RP0qkXR03hMBrwuRBJcalMgGXaGOaas3h9knCYJlsYZ8+Bys9xJYwHCr7w6Oo6a7nbeqp8LL7RTlUauM5Mn3CcmXvPrHc1N8L8x8fYw4s22tZbJCW5tAkIDABPfT5VliwxJRaw3T56/2Oj07jF3JWizeG2CuIsgWuHoeYjOFW2twFspJADTmkkjvMfE1WnjTMUIBP7W4CoZMpi6+pX3iR2OwnXtS9zzS4mA8XLUqQBFldPzGv8AKofiLM9ixcbKzEOzPPVL3GJ6dJk6kxvTyuMd23+R4883RELbwi84IZKkxOiEgjfq0H1qT4hphrAB0kaSpO13uK0ThFxrQxGRGtrcVGDsqrrp1HMGAzQNqOIH+zYf3d9gQYB5npP86u22Y4a3GYUgMPSPX/X51I+Hb3XcMkHkXdZEyFkfzAqOvt78RunpvA+H86f8Ib2t3t7G7OoH9y3cU30ZsLfbntPiVTIwvjLcZ8tydJMOkCMxJ0EbelO7eBuHD3cQqWGDrcN3MENxDmuoWtWwRHST/ONBUDiEAusYUbghDKCRIyN3A2praJ64zTJ11jXT+s1MTGO7OhwV8hIVjBXK0Eww0MH1Ewde9dd4J4fjXOfDtkthgHJbKG2lRAMmK4vh90BSSEOeYJ7SVMjXRtPyNd54N8UvhAmHe2GDsrqQQCOaRrpIM+m4rljWcx2ve6Liw5pakrJ3pWu1neFM+Jnpp5TLinu0AUN48/8Arr/xYf8AsWuf4gl1lt9MjLcyZQCcucZicuvvevwroPHw/t975p/+tKgPt5tRy2dWYEOQ5TZgVAZTJWNwe9ckf9w8yP30yJxqojjNaYEocyuzKSxzjONAQNunvB11rocJi7b3xfe2bQK22Gtxl98LnYmTlyyBrqRURicRzbguXWJKAS11nuFgktlJJJedV7bxpUhxDHNyiGtWBBEclEtnZhrlZiVnL07Eia3ddEzpT26kJj703LhGoZm+OknYxSP2hjPeRBhR22+Rqbu4mzy8osqHNvKH5j5s2UDNkAyySDpoBNI8GxOVSlq42ZjLDpXUgAwWUzlCzMga7GrbrqWpidgW2w0OZhmgdRIfK0bAzqQIMbit+G4S01wq9xVQW7pVmBAZgpyCAdCT6ntGtSuExWQ3G5Qc3Lj3CTcugQcpWOVAOqlpiZ+QpgcQgVg1mx98Ty7vM2YAg8yMwMQYgQNN6ze76kum7sVxnKtW7qi/acvYsQUGWWAfMm/URpLd52rnBiSIiNCSOkH853+tT4xlkIvMs2CwHUzC4DJnWEOURoAPhr3rTC5QoIS04gSXts5DBELDRl6RqYjudTVJ5SlKuhBW7pOVRr1aAATrvtqameIm27FlIZgLYJGYiBbUa6QIbSZ7VGsgFxiInMxX91ZMH8ogU5JARipLKTGvSRBkDKD1Zh3O3zpzZE5WN8V7p/13FN2+78v/AOjS+J2P+u4rW3KqHBEroARMyW+lEehCOlwuFwvJtEpY5hxOV5vXMvLl9JB/5R8gD3qJxGGtNjQns7VtriA5SzW0Uhc0Nue/1qKe+SZ6Z0Gir20FTfH8IvKsFECxaljzc+YEWzopOnUzaD1PpT/Jp26D3D2bVjIxu2n676mFclQhyIcwJlW97YR3Jrm2zw0A5WMnp0MH1ilrC5gI3lVVZjN2n0gfH1qVs8QuIoQm4sDQC7CxLbLtlMnT4Uk0mEZIhAbr5tGaYmFmSB8BUzevW2s2l0zoIbpcHVmMSdD217aVnhuKKJl5roJPuXLqiCFGaE76bzMaVvgMSudyFRpIY820jnXQ5WdoUZm+JIidqmUkxuVqjGFuE2WQWrerq/NeN1glYbQ+nyMU3xxz2rQVSSBJy22Ua8zvERodvQ09biaLIi2SRqOTaYBgWzBQwhQDrpMyBJgQsuN6QWFgLE6WbGbLDzGu5g6fEAb0ltvYR/JzLXnM6kzE6bxtT7hWNys7OWhrNxA0EnMyMon4U5xGOBQqFQEpAJw6B9ECznBkGZMjWpLDcUYwEFtBB6uXZEQAAQSNxqPjJmrzbblZvchmAe5lt5TmYKgAyA6RMEnLO5k0kzMFMaqc23bvHqNdPoa6U45+Zbvm42ayXyvaFolRcQDVUAJBYjsd29K53G3C124xzHPcduoQxDsDJA2JBmKlENUup2VriaAsZtN/YWToww95i2Qnb1EnvI9KY8MtgXbEEEl7ciDKnOBBkamADI01qJ4VIZku5nyoG6XDQuQFOrUALKz6baGp3B8OvWrmHa5YyrdvWWR2TrIUxlV50U5pIIk6VjN264IxHmVM9A4Tv/ruac01wm5/1606rqZ2BTLifu09pDEpNAFQcfdrPEb7mzcdLlpFDqpOXoSSDtqRBrgeN2LlwkLbcWwXKpljLnYSNvhNelDh+1aHBL6Cssjuzl0JX1+Ck8V4UsPcZjdvNmdpJKa9biT0fhC03seFbKdKvdAYrm9zUTaMHp1jqj5CrxOAT8IrB4cn4R+VZ6U/I66w/H5PPPG/D/Ltg2jddmZVIMGFNsEkQNOqRS1nwuCBIZegmV3LBJA1+NegkwCD7orVeHruAK0UJZasyeGnK+3BRdzw3Zkwbg7aBQMqyPTcgDXvJrVfD1sMDmc6iZCxBNsHSPQv+Qq9W4ah3UVr+ik/CPyqFgz8jWsPxKGHhm2NQ1yY9F3yBo1HrpWT4at8wurXATn2CxB5w2K7Rk/Or4/Rdv8ACKP0Un4RQsKfkP8Ah+JRieH7Yy6tCsPuJrBAk9Ouk/y9KQHhtIVSbmX3jou5FmROX1LflV9fopPwisfopPwihYMvIKw/EoZvDFvtzZ19PR/3fUL+dJcQ8NhbTi3zTLIADsRzWGwXspmr/XhafhFbPwxD90U1hSv7iZKDTSiUG/hnLdskIQOaJKAyFHeSD8KWXw4mVARcGXK2yjqCpqejXXNv6Veq8NUbCtTwxPwiieFJ9xYcYx6qyjX8LWjJi7mM9x/xO2X1y0rd8J2SdUuwohdRsDdI+7r9zf1q7f0Yn4aP0YnpS0Z+TNLw/BFLnwvaZxK3YJBJmPvJOwA2LUWfCtrQZLkMoVuo6j2BI29c/wCVXT+jV9K1/Ry/hFToSf8AzY1KHgin08MWsqjl3IHxO5Ant61i94TswYtXNm+8++W5H88n5VcI4evoKz+j19KPp35MeeHgipsX4VsMWblMSWcyWubnnwd//t0q/hmxAAstAzZRmuaAs59fkatQcPX0o+wr6UfTPzY9SHgir7fhnDqQwsEEHebkxInWe4zfmaU/2XsMZOGzGRJYuSQOX3J9A351Zv2JfSspgx6UfTf9mLUj4L+RTnEPAmMa4xwtnIjIikB0UEZFDggtOpFdXieF8TxV3Dc6zbt27NxHaHUyVIljBOsDYetWLZtAUoAK2WGkqs5ZYWZt317bBhhvTitLdb1oahRRRQBiKIrNFAGIois0UAYiiKzRQBiisXGgVT/mX4px+Dxco1wYUxqAIzZR0qxBA19R61MpVRE55a26lw0V5steY/FijOb8ZQCPZMQ0sFPUOlcsgnMRuANa2wXmRxR2UG+QCCcwsltBIkLIzDMMu+k/ClcuCc8uD0jRVA4Tx9xDlhrt66HLwVSyvSIaJzsCSSJlQwAInUgU3Xx9xbX2+ucKPYPkK9U3M+4AIGmWTMxpRmfA88uD0NRXnh/HnGQJz6dJ0TXqzdpmRGo7Zl9awPMLixyAXGDEnMWtdABIykQSYiZ07aUZnwLPLxPRFFebbfmbxMxOIVAQSGa2QpidZAJIJESBv6axJYvzAx4EJdvsxVSpCWyklUJHYmCWHaIG+9GZ8BnlwegKK86p474sQSbzD0BQy28xAjQamSN9J7LDxtxQOAb7FZEsoEZSQMwJE/mJ+FLM+Azy8T0JRVAXvGnEsyhcRcgmGLAdPUwBIAn3AGgTv66U3u+OuJKQWxDldNsoksGMaidCrCcsSp+FGd8FXLj5PQ9AqjPB/ijieKxFhBdvXFW4TiSFUItuRk6pnUTI/KrxQyKcZWEZNtpo3rEVmirLMRWYoooAKIoooAKKKKACiiigAooooAKKKKACiiigBHFLKkVU/m/x+zbw74Vpa7dVSojpUTOeTpp8KtjFe6aoDzpB+3WoUNOGjUTEtGYejDsaiW9IifZHFWcGjKo5jgsqdOuWS3VuAp0VTlnf1ikeG4wi47rk1WAMoyBWcNCoTCiRNbW7NrKG+1XEIEsvJuHI/YBlaIPVrodDpSNnCvbchlZdBEqyzIBB1HdSD8iKtIDoMPjrja5rCww962O8HsuoMbf5Vn7XdnVrHYH2Y0lY9J02PxphgngN1gAggjMVLdDjsDMTt3mKdm8uY9agGZGd95XXNl7xt8KCWOGxd3plsPA26BEEZiTA0HzpB+IurD9i0AAEW1I023ptiMQ2kPoVGikmIUCCT33prFFCELlsrlKEKyqbinrJMXJWNI03kaaGdalxxe9CjONAI6V7D5VEi4suufpZNQDPWWy6iBtJ6dvjS1pSYAiT8fh60kNkjZx95oVSugP3U20HcfGtjisRBMiIknKm3vem9J2cIumYGRlJ6reWS22p12H1rISI2zDQH2USysfy03NMDW9jr41LDUxOVNwCPT500xXEHYjOzEQwgEL6kbCNGadQe9L8SQaHXf8A4egIlZC6gx6/9qicWdvkaVFlmeT/ABxEJwzo03rvQ4HTmCSytPoNfqKvTDDpFeYvKxZ4ph/hmP5Ka9O4X3R8qmKptCi92hWiiirLCiiigAooooAKKKKACiiigAooooAKKKKACiiigBO+NDVFecfMXGW2ti4YwrBig2DMRDHsp2NXuwqkvOHil2xi7SW2gXLBBBVT1B2CHr0EE79gTUyvYifYrC1gnu22KvA6mZYaCQJB06did9v+oU/xWHc5XuarylgDmEaLbAbOxOY6CAN507UumEvWka3bzBWUrci6V1jKx0cAgxOo7xqK3v4LFOltJ6UVVB5mgyqBoOYdAe0dhEQBUakeRqMq6CLYQCzzisWw0E822WksF9wPm7+m2ta/Yjy1ukLkYSCLqswEGCUQlgNNyNJHrTlOFOAVIUyJEEACY7DvMn46DSlBgLgGgXTYFvdHUNtQNI/P4VLx48g4T8WMzhDoMon4OY7RuvxA+voCQ3DoCZC6HWbhGikSYyzEEH1gN6ayJ4fdjcfIuRrOwgbR/l2mlMRwu4yMiiyC0qzEdZXMGBzBZnQDvoN6Sx13aFHDxH1iROLxDrb+zuhQrcDsrFTlIXKT7oIbXQkk6/Kl7uDYLm5ahQinMX96R6a/eGUz6ztrT0cDe6yhhaBuXIAtkIoLERChBoAG021n5qY7wq2GvtaBtkBQ89QaWWV2HuyNQfQ09aNbMMkrqiNGF9VXtrLHTSTGUbiTHqI3YVsMKBaa4TZyqYy8yHnp2QrJGuhG4BNP/wBF3YMMo7jqY66zMrttp8TSrcHuEasoP/Ue49Rrt6bgVC9THu0UsPE8SK+wStooLdw3SAttCz3RILdSKsiBuBPzpU8Dd0uEgItoA3NSrJCsZdHcE7yIUkgae8Je3eCuSCrIIOg1iACBAgxH/c67Cm9zgNw5ibiHNq+hEkgAgQvoB9ar6jDfcvQxOGS/lXwi8uMwt9rRW2/NC3MwhvZyBl3XQEz3+leibHuj5V588rLz/pO1ZNy4yWftKojMSigBwuUHXYV6Et7CtYb2Yw6v/OxvRRRVmgUUUUAFFFFABRRRQAUUUUAFFFFABRRRQAUUUUAYNc14i8E4TG3FuX1YsoyqQ0QJn09azRSaT6iaT6jL9W2B9Lv8Y/yrP6ucH2N3+Jf/AI0UVGnDgvPLkP1c4P1u/wASf/Cs/q5wfrd/iX/4UUU9KHAZnyZHl3g/W7/Gv/ZaUXy/wf8AxT/6h/yrFFGnDgWZjrCeC8HbbMqvPxdjS+L8LYS42a5aDGIklth9aKKMkeAzM0Xwfgf8Pb/n/nW3+yWB/wANa/KsUU9OPAZnyZ/2TwP+Gs/w0Hwlgf8AC2f4RRRSyR4C3yLYHw7hbLZ7Vi2jfiC66zOv1qUWiiqSSJNqKKKYwooooAKKKKACiiig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ITEhUUExQVFRUWFRgXFRcYFxgaFxcXGBcXGBkYHRgYHCghGRwlHh4dITEhJSkrLi4uHSAzODMsNygtLisBCgoKDg0OGhAQGy8kICUsNCwsLCwtMiwsLCwsLCwsLDQsLCwtLCwsLCwsLCwsLCwsLCwsLCwsLCwsLCwsLCwsLP/AABEIAMgA+wMBIgACEQEDEQH/xAAcAAABBAMBAAAAAAAAAAAAAAAAAwQFBwECBgj/xABHEAACAQIEBAMFBAcFBwMFAAABAhEAAwQSITEFEyJBBgdRIzJhcYEUQlKRFRczYpKhsSRDVNHwFlNjcoLB4YOy0jRzorPC/8QAGgEAAwEBAQEAAAAAAAAAAAAAAAECAwQFBv/EADERAAICAAUDAwMCBQUAAAAAAAABAhEDEhMhUTFBUgRhoRQycQXBI5Gx0fAiM0Ji8f/aAAwDAQACEQMRAD8AvGiiigAopLEPCk1V/jbzJvYHE8kJbYGCCTly6LvoZ3mpcqIniKFe5atFUbc85MULnLWzacyACrSGJ9DAqQ4P5oYm8wDqlkEN1cq5dggEicm0kRrG49al4ldidXeqZcVFVHxjzKxNlgqC3eJQNHJu2zOkqM0gxrJn+tRH658VKj7MksAVAO4bYjXvTz+wPFp1TLzoqn+E+at66wF1Uw4MwzW7jiR/ykQN+/bvNK8S80L1sgWxavnIGOVLqEE7rqSpIEnf4b0tT2Hqqrplt0VSVrzkxJdU+zJmeMstoc2o2Pen/CPNe5eIzolkEMVYpccGAY1QxBIifl608/sSsZPsy3qKqPivmrdtHoS1fAUE5FuqRpJ0Yxp86jv104jNk+yLm9JM7TPvelCmN4qTqmXbRVT8K81Hug51t2TlDKGS6Q28gMpy7Qd+/wAK04j5r37bFUs27wBHUouKIIGvXGgOmk+vrBnQ9VVZbdFUp+um/LD7KsrOYSdIMGeqpvhnmY1wHmcmwZWFuJd1DGCQc0HKfSaM6BYqbotCiqfxHm5iFJCYZLglgGXOB0zr1RuBNNE86rx2wq7gTJ3Ovr6TRnRLxo8MuuiqwseZha0XLWFcZvZtbv5ulSy99c22k61EX/OLELJ+yqVAnMM2UiY7kHfTajOhvFSouaiqUtec95iP7MgkEgyx2+AaTrA+tTuJ8ystvOtzDuYBycu+GkvlI3JBA6tRt6UZ0NYiZZ1FUpe85sQurYVQJiZO8T+L0pTB+cV52hrCIJEmHeAY1yoxJgax32p5hay4f8i56Kqrinma9sDlNh75JIyol9TEAgyxgCTGsaiocecmK1/sgMLnMZjC92ME5QO5MRQppjliJOqZdtFVl4P8yL2MuopsoiM7ISCxMqoYgdtiPzHrVk2bgYSNqadjhiKd12FKKKKZYUUUUAN8ceg/T+oqkfH+Jy491JaHEEZFZCeWnvFyApHYrrr6Crux3uH6f1FUb5h4lbWOuXGFzRVOZDbgKbYSGV9SDmOo+HpWWIc3qXtFe/7MqzBscymYPrmywY3zQY+der+CezwiMiBmNsuQrA53ILE8wquYsfvECZmBXlHCplKMdFkiZIEgCYK69xsO9eoMPjwcArKGuK2EZ+YZNvLk0LNeYMQRr1axM1ZvEgvNO8LvCrzPbCvbu2sobVh7a2pI7iQxB+ZqlvEtzNjHYkMY0PNRgIBIh1RF+hWfWrR8WYey2AxHKKGLaGALUuDew7hxyhsZAJJE6Qo3qqeO41HxTXBcDKR7/MvNOjD3roz/AEjv86QmSvHFZ8RfYgMQwLEOH+4v3gqZoAOyiPTSaZZAbNxoUwRrpPb96f5H507xGKR3vPnUh1UqxJ6+gDQ3gXMRH/jLCeLZTbvZSGBZYgoQdFn3CF3/AHf6VLfYSXcbcfvzjbjGCc2jB0b3RpDqijb1X560+49LYi+emcwLEXFYe4sQ2RM2g7KPSNNYjjeNR8VcuZ8ykyGzXWnTTqudZ+o0+VTGPxyPexFwXMwuqpVs145+kDQ3FLnaOoj8qpiaT2GuHQG2T0/tFEmAQJE6kGBr6HvTfF3Jx7tIJN89WdIjPAIbJkiO+T5jtT9robOc0g3Qc2ZjoAn3oBJmNhOh+BqJxeMU4x7mfpN4sHm6TBuTmzftNtZ975Gkr3D2JPiwZr98kEkXbhc5s0dZ1zZV+P3V+QrbhyDPaIiftNpQdjOdIjeNe+U/Xai5ftu+JbMGzXA1tjsym45Le2JcnVYnXU5u1CXVVlYMAq4hGkHQZcpLDlNoBv0CfTWk32Cu428NXCMYCCAxY651WSTJ6jbcST6Jv6HUalTqdIkyZG8/n33j8qQ4BikTEBnfKo3b2xjQj+6Ic/mKeYW6qjV1HtFOpgxOraqxj/RB7t7bhQ74WYeyQFBPPE5ghI5N0e+Q8fwd403CXgqfaBGglW0FwKW9i/bk3GOnoVHxrbDYlUNpmbKoN+X9pHUtxVINoqTJYDpgaidJFMPDPEbVvmC5cyZgQB7cySjDazcVTrA6pj0jSkuhS6m+WFB0A23Xf/l3+sU6vWQLbQAM2GOaIBI52HOpgzr8vmNiYS+FVeuOsncg+4ROlth8O/ypPF3gtsy2UnDlR73UWe02XpIGoBMtK6HSYot2JKjfh7n7AwzdOaSofXTE2PeTk7SdJudpA0gtysRtrEQVO/rrofgaxgOJW/snJz9eYkJF7X21pt8/KHSrH3J37wQ5OIGWA/8Adose1icx0Igg/XT0psbQnx62BZuiAAL1uANBPJu7KF1/iHyO4fY+8TYQFiwDWoGZigBw7f8AAtrOg7kj1OpEZx6+vLuLmgtcVgvUJC23BO4TTMNCpOuhAkFa/wAVS4ior5mUWzGW8NFtMh6rtxvvHYAfCBpTiPkEt9aq0GSO4I32MafSntprnOsJbxIwsi8uYk5Ia5clSsBcp93dhLLOXtq90EjqnqTTr7R2KRP5fWmnMVsQoNg4kLZvl7QLKQpuXWzAgnVRDdKj01OtJNthVI6zyuXIbSpiA6HEkm0JGv2aQ2Uk6iIJ+VXnwv8AZj61Q3lTqyHk6fani6C8L7BZtnTKRqsSZ1Pqavnhn7MfX+tUurM8LrL/ADsO6KKKo2CiiigBDHe4fp/UVSnj2xib2PuYOwltvtNtMxce5ygrBw33Yk61deN9w/T+oqlfMDimIwnEVxVhM3LSLgPulWRJBjUD4jas5nN6h04fn9mcJ4hwV+zycLeNt1ss4QqpP7XqIOxYSNPlV64Gx/Z7DDDgpasXQPavaFuCQE5ILaQsTLMokAmTNG8W4t9uuu/LKaqQikXJOW4dc+UQAGP+dXN4f8SYJcE1g4jDWrloXrfLd7SL7z5IXPlKEEe6xEaTRe5rh3TshuPcTD8OxVsKkcm44fmO1wlLls7NbCnQrJB003maqXjtkWcWyhFt6aJyyg1n7huk/wD5dthVq+J+PYJcBirYvWHvXFyW1surnq5edmZWIGqkk6bQAdJqjjuGAxbKoUz7oS3YOpLaBbTG327kn+VUUSuMtQ+ICrkgW4QLkAkIYyKWC7zuZme8DHFVOS8TuGQfeEdCbHKv9PSkuJXLf2h2hWQFTANsj9mu3K6N9YXT11mmeMuhi5UEAiQPpEx89frUyjuTmQjxxAmLuKqLbGbRMoSJAJARbhy/DqP02qa4nbC3cSFTJHLAQKECjoMZEdlAO8ZjvPeBD8ethsa4WGBYFQosGSRt7JeWRPeD9TUlxh0GKdum4ucHeyVboXY2ALZ/6QBprrNU0DdC+MUjmMdSbqKdGMgqhjqIH0/mIqEvwMc65Ao57A2wqqAOYenILmQekZ4jSacFlZyQMoJHYCNpMEQPUyI1pO+kY94Mk32KtNmDlYHNmW2bYEdUqhHwipSpUFpj/Ep7TFBQAFvZVUKAB7dhGVCyjbYEj0ml3ty6hlBnF21KkSCDyxEMFUgyRDQD3jU01xlxPtF1jDrzrhBBUhgWbKwygKRsekAH0FGFdTeQ+6vOtkzEKOYskyCAO8kEDvI0pZdxKS6DTw3kOKTMqOuoKuLRGnwuuEED1PpvT/BNtHe8pGvYK0aAx9RTLw1dy4wHMFCZixZ1VQF0JLclxGwnJS+HvKjyVDbjKfj3Ej6bd+1Nqwuh7bRc9suoYE4rMGCEGFux+1cISDBEkajSTEsfCjWval1ttp05+ROtq5s18gjUA9IJ0G2lKcKuKLwboAi7uwVQDZu6ZijxpoJU6xtMjHhDE8sXSSq51AUvca3LG1cAXpsuCSNNcoJ03NNKhppi3D7kZNYOdyde2Tf3gR86RxToLTFgD/ZpEhD1cy1B62md/d6tT2mksPiwhOgJIgg7jvsd/SK0F4C1f2IazB6is+1tRByHMZG2mx10grK7sE0LcLe39jbW3nJgj2GeOfYIP++OkjeP+macq8gwf7q0Dr+8ZGjj8taR4XigMAbeYSWJCh7uZgL9kn2fKyQInV50mNIpAYtQjL0kEyTI02/y/mabVg3TMcfuhbdwD/fLBlZjlP8AEtvG0jbvFPsUbfJXluh6kJVThtG5BlosIDvpJJ+OtRvEMRlwzoPvXVgZiPdt3ATkyw3vAEkiJAjWRL8Qx63LFpc5Zhy2jNfYBeSV/vFCg6RpMARtNNId7Al4GRm0z29iu0Lr74mPl/4ccJ4XcxF9Bau8oqDN0RmQPfvrAC6yw06jtsQCBUL9q0CQNTI06p17RP1j4U4XiT2eXctOUuWwgMyVUNdxDCVYRBUgwJnfeko0JytbHa+E+EXcDxBMIbma003lILDNCFBmWYBHynQaxV0cK/Zj5n+tUN4L4hdvcYzXby4gjMouIItlcumQQIXt9DV88K/Zj5n+tOKIwful+f2HlFFFUbhRRRQAjih0muS8W4cPhLuYAwoInscyjT00JFdhdWRFRfFeEc209sMFLCJImNQdgR6VEkZY0c0GvY8qcJFxWQCOtZHUF2zQQfusCDE/0NOBw9o1YOFHsgWgQVLyQD8NvX073A/lKloh7d3qUELmV2UAyDobnxP51oPLq7ljnLEEfsjsU5Z/vPwwPmJpXZMLkujRUlrBODqbcQx0ZpMIG9e4O/b8gVLeBy91UhjGVyD0wBBOv39APj8qtv8AV5dOab4OYMG9mROZFRvv+iqfmKWPl/dmTfMksdEO7Olw/f8AxoG+c0ysqZUDYPYAoTACyREBsoHSNdZJG7RvoRUf+jX35qiYJ6j3zH8oE/I1eI8v3kHnGQwYdLaFbr3RHtNOp2/Os2vLrKABeaBl0y/htvaEy2vS7CmnQ8tFHJw1gQ3MUECQerTKgbeNI0H1pe3gsoOZs8ZgPfgCQCAI3JOp+EbmRdp8vJGU3rkZSuw2NtLR7/gRRW36vBLE3rnUST0pu1y3cJEfvIpoBxKVt4PUCUJkAwrRDMQBAHeDudduxrf9H7EiIGkcwQChuTov4R+Wuwq6rfl2oIIu3JBU7Julxrg7fiY1snl1bAAzvAUKAVtEQLZtd0/AxFInTKXPDYkgCdVBOdoClRsRt1D+Qpnf4QyhmzyRusMCSbhTX45h+enar3by8tt71y6fX9nJ9ydcn7ifwilLPl7aVswa5Px5ce9nGnL/ABdXzoDIyhL3B8TaQuyMilSGJP3TqQ0SRMd6WvcBYN1M85iJazdkwyCdRMw6mN9QO9X+vgOwc0rGcFXOhLA7g5gQR86bXvLPCzo14zM9SazlB/u+4Vf4RSV9yslFLWuDu0DUkaE5HUyTdSCB+/byfEknsaBwmLYcFcmUspytqBZF6QDqPZ5m0/D8aum15bYYbG8NZ/aDfNnn3fxa/OfWs/q1wsAEXCAuUDOIC5Dbj3fwEr8jToNOPBTp8OuGI0kNlIyHfnCxG/4mX+L4VgcAcgkMsquY+zJ/u3uAe9I/Z3BP7k99Lo/V7hpk82ZmeYfxK07eqqfmBWyeX2GGwuek8w6CHH9Hf+I0qHpw4KWueF2Y5S51JykoJVQ1ofiGYFbqaerD0kt7Xg1iVBYkmBGSBJa+kZp0Ge0VzRtJ+FXl+r7Cntd9P2rjTp00P7q/wj0rI8AYYHQXe399cmQxad/xEn6n1ppMrLHgphPDrQ7cw5VEn2QhF5dq6YTNr7O5O+8DuWDtfC1wkgNqGyxy9c3OuWdw4++qiY+8x+6A1ufq+wsRluRGWObciMuWN/w6fKlD4Ewp3V95/avvmDzv+IA/MU6Fkg+qKRueEwYuG4zBlzrNsLmAw4xAHvEqMgfT91R3JEf4l4Q2HyLmkM91cuRUGa04Q6A66Mup21+voAeBcNERciCI5tzYoU/F+ElfkTRe8C4R4zozwSeq451aMx1bvFFMUkq2RT3lxhQnEbUXM8i52jRWKzud4/1Ir0Hwr9mPmf61DYHwbhbTh7doKw1BDNvt3bWp/C2ci5aaIwYSjbl3FqKKKZsFFFauwFAGaIrkuI+OLdprgNm4Vt3DbZxGXOFLZfnGtR580MP/ALp/zH+VQ5xXUyeNBdWd5loyCuDXzNskgcm5rESVA1iDJ2Gu9ZueZthXKG08hspIdCszE5hpHx9KWpDkNaB3WQVnKK4K75n2FYryXMEiVZSpgxIPcfGsXvNCwrFeUzQYlXRlOk6MNDRqQ5Frw5+DvcgrMCuBueaFgZfYucwnR0MakQ34Tpt8RRa80LLEjkOIBMs6AaCYk9zsB3o1Ychr4fJ38URVejzVs/4e7+a/50oPNCzlLch9CBGdM2oJkLMkab/EetGrDkNfD5/qd9FEVXv61bP+Hu/xJ/nSl7zPtKxXkXGjurIVPyIOtGpDkPqMPn4Z31FcCvmfZIJ5FwQJ1ZJOoEAdzrt6TWU8z7JB9hcECYLICdQIUTqdZj4Gh4sOQ14cnfViq/PmnZ/w9380/wA6y/mhZAB5FwyJgOhI1I1E6HSjUhyL6jD5+Gd/War+35oWSY5Fwb6l0A0BO8/CPyot+aNkz7BxALdToNuwk6t6DvS1YcjWPh8/DO/oqvl81LJIH2e5qQNWSNTuddBWW80rIJH2e5oSJDJBgxIM6j409WHIfUYfPwywaxXAP5oWRHsHMidHQxvofRtNqzY8z7TMF5DrJAlnQKJ7k9hRqw5DXw7q/wCp39FV5+tSz/h7n8SUpc8z7Qj2DmVDdLod+xjZh3HajVhyPXhyd9RXBWvM60wY8hxlWdXQE6gQo7nXb50WfM6yzKvJcZiBLOqqJ7ljoB8aNWHI9WHJ31FcAPNCz/uX/iWnOE8xbNxlUWnBYwJI3/KhYsH3FrQ5O2orVWmtq0NQpHFLIpatLm1AFW+YfCbSWzfVSLjXOs5iQ+YMZIOgOm4+VV8FBDEuFyiQDPVrBAI0EDXWrO8zT/Zv/VX/ANr1UnFrZFgvpDNlGonTLMruBqN965MSNzo87FX8Shhxbiz3TGZmAAEkmSF0UfBR2FKeHLim6Lborh51YsCuVHbpg94G4Pami4cMhb0J1+ATNS3hc/2u1tu250/Zv3rpUUlSLhQ4xtlVdwAIV2AidAGIGs0kzkg/zpfiT+0vn/iNtt759K6HC+A8SyTnsjOqn3mkSJE9J1rLH9VhYCTxZJWdeFgSn9qsj+BJaBtM62WDc0NzS+U9JAAVQeraNKzj8ZaXDTy8IzjEXJCi4CV5j5QryDEdifdC1J3/AAhiOVbVb2HV7bs4fOw76EdMyDFR58BYqMv2jDlc0kcxozTlmMu/auf6/wBK396+f7Fv0uN0yEZwgJcsXsyLmtICr5mzEk3DqJg7AdthvUXccjUSJrueGeDb1uzeQPYZryBf2mgYG6NOnb/uD6U0by+xjKoXkn/1N52jppr9Q9Kus0TH0uJW8Tj1usSJJgkf19a6Z3tIuKQJh5FpChc3TcBNoklCNJzEbxrFc0SQLcjZu43M/LWpHjre3MPGdbSsikzl5dvcjQie3wrtlVbGEqiuhK8bW02Xlrh16Fnl80Hqac3VodNBPY96YLkUFRJLhVBM9DE6jXdojWY1+dNzf0GpAUACZOVRp66/AVpi8XJIBzoAQqkvAgZQwmNQP5aVmc0nmdmeJ3FGVRowENBMR6H1aZk7bVHm63qfzNbK4NsjLqGBDAeuhDH+nxov3gphRAG+dRmJ0n5a7VouB0Sfh51e4tt0DAkkklpgDbQ7U0vsQzRsGYTqYEwNakfDFoDEgyojMMpYA6ruJ7V1PDfLXEYiyLwvWEF/2iBiZVWJMEAf00ojVm2HHY4IXDB7j5bTXXcLNi2LZdMMQ+GZibwdpeF1EdxOsfD0qXt+UGIgr9rw0sR2Y/T1rlvEts2rdlS+V1stbZRJDQVR1BAhR099/nRJGjVLoa8Wx1pbGGyJhyxt+0Kq4YEcoyTm1nKywZ3f4U3xZU2LdwIqlmkxMQeZ069tBUM+JDIAxcskLb2yqkksPXc6VK4h/wCyWNTvtMxpe7UJUTF3KxvJBg6H0qR4NaVmuZ1DZbFxwGBgMuWCQNTAmo/ErqxHbLp6yB/rapDg8m5e7E4e5sY7Dv6etEnsa0ifxeOsql9jbwTFcNZgDDsAbhzHckZc/ZhvK1xmBxYF0sYUHNoJgTsI10FSGH4Dee3iiza2baOfajIyKZDd86ZAch0ExFNeDcJ51rEvKexthxNwKfeloUg5+kNoI1ipyppoyncq2J+3eYBgpOVgMwA0IBBE/WK7Ty24XZvNca4mZkjLJOUT3gd6r7AXGFoAFgCgDQTBEg6xoRMb94qy/KSfbmNJQfXU1y4MVnoww/vS9yzbC0rWlo1vXaegFI4l4FLUjiIjWgCnvMN8YWfOp+zC50N0xroJjX1An1qv+KFOQYDZ83UZEFenKAI0I1nX0q0vHvia0Bewyqc/usxjKBKsSADJJEAaVVPEbim3kCnmMx1nTL0mMsQIMmfjXI1/rVHmyrU2Ii3ioWBvMz2giNqmPBWFD3w0MSkR7mSWlevMZIiYyg6/CmNrhyFggLs5E5UUsfU6ATUzgeDnDYu0l20RcJBUsZyTIkC3IaQCIJ0PyrpkzaNWRXEhNy6f32+Hc9qujDcQRBbtnMW5dswBM5hAAg7kg/D41TWJIm//AMx9R941P/7a4kKyFbLgKoM2yZA2zEEbV5X6p6GfqlBRXS+9cHq+jxo4V5jsLygqVbLq0FChAOYs4XQTmPQd/utT7GkHlkgGVJ0DMd1fcCJzCe0Adq4RfGGIa1nFjDtAKkC2wyqBvo2wgCKQveOr75c9rDHT8FzSJPZ9a85/pnqLW3T3Ov6/BX/h31020Q3FVeYuVbmYssnqIgaSM9zsNmqWwmOt5lQEyDljK2kAdyNvQ94qubHi2+bN5msWQFAeIuQ5cuS2bPK6pPzpLDeOLo5bJh7IYlzM3YUmZMSR9P6VlP8AR8fEW6/G4167C5OMu3NY3AY+n4jU7xkySY7WSSFUDS0I/e/7VB3R0qY1LGTBE6n86k+JJ1lsn3bIza/7tenL223+FfVNVFHhYu5rZw5uEKFZiTsnvEDVo+QBP0pO3wm+1x7aWbhZA2ZcpzL26h21IFLcKxot3bbmIVwdTA10kn0Ez9KyvEbYvXbptlw+doFwrHV2I3/86RQjCMVRGXsHetojsjol0BkJ0DjcEevrSHNJbM3VrJknq9ZO+tSOOx9prVpBYKsqQW51xgxhRmynRdQTAjeO1RP0qkXR03hMBrwuRBJcalMgGXaGOaas3h9knCYJlsYZ8+Bys9xJYwHCr7w6Oo6a7nbeqp8LL7RTlUauM5Mn3CcmXvPrHc1N8L8x8fYw4s22tZbJCW5tAkIDABPfT5VliwxJRaw3T56/2Oj07jF3JWizeG2CuIsgWuHoeYjOFW2twFspJADTmkkjvMfE1WnjTMUIBP7W4CoZMpi6+pX3iR2OwnXtS9zzS4mA8XLUqQBFldPzGv8AKofiLM9ixcbKzEOzPPVL3GJ6dJk6kxvTyuMd23+R4883RELbwi84IZKkxOiEgjfq0H1qT4hphrAB0kaSpO13uK0ThFxrQxGRGtrcVGDsqrrp1HMGAzQNqOIH+zYf3d9gQYB5npP86u22Y4a3GYUgMPSPX/X51I+Hb3XcMkHkXdZEyFkfzAqOvt78RunpvA+H86f8Ib2t3t7G7OoH9y3cU30ZsLfbntPiVTIwvjLcZ8tydJMOkCMxJ0EbelO7eBuHD3cQqWGDrcN3MENxDmuoWtWwRHST/ONBUDiEAusYUbghDKCRIyN3A2praJ64zTJ11jXT+s1MTGO7OhwV8hIVjBXK0Eww0MH1Ewde9dd4J4fjXOfDtkthgHJbKG2lRAMmK4vh90BSSEOeYJ7SVMjXRtPyNd54N8UvhAmHe2GDsrqQQCOaRrpIM+m4rljWcx2ve6Liw5pakrJ3pWu1neFM+Jnpp5TLinu0AUN48/8Arr/xYf8AsWuf4gl1lt9MjLcyZQCcucZicuvvevwroPHw/t975p/+tKgPt5tRy2dWYEOQ5TZgVAZTJWNwe9ckf9w8yP30yJxqojjNaYEocyuzKSxzjONAQNunvB11rocJi7b3xfe2bQK22Gtxl98LnYmTlyyBrqRURicRzbguXWJKAS11nuFgktlJJJedV7bxpUhxDHNyiGtWBBEclEtnZhrlZiVnL07Eia3ddEzpT26kJj703LhGoZm+OknYxSP2hjPeRBhR22+Rqbu4mzy8osqHNvKH5j5s2UDNkAyySDpoBNI8GxOVSlq42ZjLDpXUgAwWUzlCzMga7GrbrqWpidgW2w0OZhmgdRIfK0bAzqQIMbit+G4S01wq9xVQW7pVmBAZgpyCAdCT6ntGtSuExWQ3G5Qc3Lj3CTcugQcpWOVAOqlpiZ+QpgcQgVg1mx98Ty7vM2YAg8yMwMQYgQNN6ze76kum7sVxnKtW7qi/acvYsQUGWWAfMm/URpLd52rnBiSIiNCSOkH853+tT4xlkIvMs2CwHUzC4DJnWEOURoAPhr3rTC5QoIS04gSXts5DBELDRl6RqYjudTVJ5SlKuhBW7pOVRr1aAATrvtqameIm27FlIZgLYJGYiBbUa6QIbSZ7VGsgFxiInMxX91ZMH8ogU5JARipLKTGvSRBkDKD1Zh3O3zpzZE5WN8V7p/13FN2+78v/AOjS+J2P+u4rW3KqHBEroARMyW+lEehCOlwuFwvJtEpY5hxOV5vXMvLl9JB/5R8gD3qJxGGtNjQns7VtriA5SzW0Uhc0Nue/1qKe+SZ6Z0Gir20FTfH8IvKsFECxaljzc+YEWzopOnUzaD1PpT/Jp26D3D2bVjIxu2n676mFclQhyIcwJlW97YR3Jrm2zw0A5WMnp0MH1ilrC5gI3lVVZjN2n0gfH1qVs8QuIoQm4sDQC7CxLbLtlMnT4Uk0mEZIhAbr5tGaYmFmSB8BUzevW2s2l0zoIbpcHVmMSdD217aVnhuKKJl5roJPuXLqiCFGaE76bzMaVvgMSudyFRpIY820jnXQ5WdoUZm+JIidqmUkxuVqjGFuE2WQWrerq/NeN1glYbQ+nyMU3xxz2rQVSSBJy22Ua8zvERodvQ09biaLIi2SRqOTaYBgWzBQwhQDrpMyBJgQsuN6QWFgLE6WbGbLDzGu5g6fEAb0ltvYR/JzLXnM6kzE6bxtT7hWNys7OWhrNxA0EnMyMon4U5xGOBQqFQEpAJw6B9ECznBkGZMjWpLDcUYwEFtBB6uXZEQAAQSNxqPjJmrzbblZvchmAe5lt5TmYKgAyA6RMEnLO5k0kzMFMaqc23bvHqNdPoa6U45+Zbvm42ayXyvaFolRcQDVUAJBYjsd29K53G3C124xzHPcduoQxDsDJA2JBmKlENUup2VriaAsZtN/YWToww95i2Qnb1EnvI9KY8MtgXbEEEl7ciDKnOBBkamADI01qJ4VIZku5nyoG6XDQuQFOrUALKz6baGp3B8OvWrmHa5YyrdvWWR2TrIUxlV50U5pIIk6VjN264IxHmVM9A4Tv/ruac01wm5/1606rqZ2BTLifu09pDEpNAFQcfdrPEb7mzcdLlpFDqpOXoSSDtqRBrgeN2LlwkLbcWwXKpljLnYSNvhNelDh+1aHBL6Cssjuzl0JX1+Ck8V4UsPcZjdvNmdpJKa9biT0fhC03seFbKdKvdAYrm9zUTaMHp1jqj5CrxOAT8IrB4cn4R+VZ6U/I66w/H5PPPG/D/Ltg2jddmZVIMGFNsEkQNOqRS1nwuCBIZegmV3LBJA1+NegkwCD7orVeHruAK0UJZasyeGnK+3BRdzw3Zkwbg7aBQMqyPTcgDXvJrVfD1sMDmc6iZCxBNsHSPQv+Qq9W4ah3UVr+ik/CPyqFgz8jWsPxKGHhm2NQ1yY9F3yBo1HrpWT4at8wurXATn2CxB5w2K7Rk/Or4/Rdv8ACKP0Un4RQsKfkP8Ah+JRieH7Yy6tCsPuJrBAk9Ouk/y9KQHhtIVSbmX3jou5FmROX1LflV9fopPwisfopPwihYMvIKw/EoZvDFvtzZ19PR/3fUL+dJcQ8NhbTi3zTLIADsRzWGwXspmr/XhafhFbPwxD90U1hSv7iZKDTSiUG/hnLdskIQOaJKAyFHeSD8KWXw4mVARcGXK2yjqCpqejXXNv6Veq8NUbCtTwxPwiieFJ9xYcYx6qyjX8LWjJi7mM9x/xO2X1y0rd8J2SdUuwohdRsDdI+7r9zf1q7f0Yn4aP0YnpS0Z+TNLw/BFLnwvaZxK3YJBJmPvJOwA2LUWfCtrQZLkMoVuo6j2BI29c/wCVXT+jV9K1/Ry/hFToSf8AzY1KHgin08MWsqjl3IHxO5Ant61i94TswYtXNm+8++W5H88n5VcI4evoKz+j19KPp35MeeHgipsX4VsMWblMSWcyWubnnwd//t0q/hmxAAstAzZRmuaAs59fkatQcPX0o+wr6UfTPzY9SHgir7fhnDqQwsEEHebkxInWe4zfmaU/2XsMZOGzGRJYuSQOX3J9A351Zv2JfSspgx6UfTf9mLUj4L+RTnEPAmMa4xwtnIjIikB0UEZFDggtOpFdXieF8TxV3Dc6zbt27NxHaHUyVIljBOsDYetWLZtAUoAK2WGkqs5ZYWZt317bBhhvTitLdb1oahRRRQBiKIrNFAGIois0UAYiiKzRQBiisXGgVT/mX4px+Dxco1wYUxqAIzZR0qxBA19R61MpVRE55a26lw0V5steY/FijOb8ZQCPZMQ0sFPUOlcsgnMRuANa2wXmRxR2UG+QCCcwsltBIkLIzDMMu+k/ClcuCc8uD0jRVA4Tx9xDlhrt66HLwVSyvSIaJzsCSSJlQwAInUgU3Xx9xbX2+ucKPYPkK9U3M+4AIGmWTMxpRmfA88uD0NRXnh/HnGQJz6dJ0TXqzdpmRGo7Zl9awPMLixyAXGDEnMWtdABIykQSYiZ07aUZnwLPLxPRFFebbfmbxMxOIVAQSGa2QpidZAJIJESBv6axJYvzAx4EJdvsxVSpCWyklUJHYmCWHaIG+9GZ8BnlwegKK86p474sQSbzD0BQy28xAjQamSN9J7LDxtxQOAb7FZEsoEZSQMwJE/mJ+FLM+Azy8T0JRVAXvGnEsyhcRcgmGLAdPUwBIAn3AGgTv66U3u+OuJKQWxDldNsoksGMaidCrCcsSp+FGd8FXLj5PQ9AqjPB/ijieKxFhBdvXFW4TiSFUItuRk6pnUTI/KrxQyKcZWEZNtpo3rEVmirLMRWYoooAKIoooAKKKKACiiigAooooAKKKKACiiigBHFLKkVU/m/x+zbw74Vpa7dVSojpUTOeTpp8KtjFe6aoDzpB+3WoUNOGjUTEtGYejDsaiW9IifZHFWcGjKo5jgsqdOuWS3VuAp0VTlnf1ikeG4wi47rk1WAMoyBWcNCoTCiRNbW7NrKG+1XEIEsvJuHI/YBlaIPVrodDpSNnCvbchlZdBEqyzIBB1HdSD8iKtIDoMPjrja5rCww962O8HsuoMbf5Vn7XdnVrHYH2Y0lY9J02PxphgngN1gAggjMVLdDjsDMTt3mKdm8uY9agGZGd95XXNl7xt8KCWOGxd3plsPA26BEEZiTA0HzpB+IurD9i0AAEW1I023ptiMQ2kPoVGikmIUCCT33prFFCELlsrlKEKyqbinrJMXJWNI03kaaGdalxxe9CjONAI6V7D5VEi4suufpZNQDPWWy6iBtJ6dvjS1pSYAiT8fh60kNkjZx95oVSugP3U20HcfGtjisRBMiIknKm3vem9J2cIumYGRlJ6reWS22p12H1rISI2zDQH2USysfy03NMDW9jr41LDUxOVNwCPT500xXEHYjOzEQwgEL6kbCNGadQe9L8SQaHXf8A4egIlZC6gx6/9qicWdvkaVFlmeT/ABxEJwzo03rvQ4HTmCSytPoNfqKvTDDpFeYvKxZ4ph/hmP5Ka9O4X3R8qmKptCi92hWiiirLCiiigAooooAKKKKACiiigAooooAKKKKACiiigBO+NDVFecfMXGW2ti4YwrBig2DMRDHsp2NXuwqkvOHil2xi7SW2gXLBBBVT1B2CHr0EE79gTUyvYifYrC1gnu22KvA6mZYaCQJB06did9v+oU/xWHc5XuarylgDmEaLbAbOxOY6CAN507UumEvWka3bzBWUrci6V1jKx0cAgxOo7xqK3v4LFOltJ6UVVB5mgyqBoOYdAe0dhEQBUakeRqMq6CLYQCzzisWw0E822WksF9wPm7+m2ta/Yjy1ukLkYSCLqswEGCUQlgNNyNJHrTlOFOAVIUyJEEACY7DvMn46DSlBgLgGgXTYFvdHUNtQNI/P4VLx48g4T8WMzhDoMon4OY7RuvxA+voCQ3DoCZC6HWbhGikSYyzEEH1gN6ayJ4fdjcfIuRrOwgbR/l2mlMRwu4yMiiyC0qzEdZXMGBzBZnQDvoN6Sx13aFHDxH1iROLxDrb+zuhQrcDsrFTlIXKT7oIbXQkk6/Kl7uDYLm5ahQinMX96R6a/eGUz6ztrT0cDe6yhhaBuXIAtkIoLERChBoAG021n5qY7wq2GvtaBtkBQ89QaWWV2HuyNQfQ09aNbMMkrqiNGF9VXtrLHTSTGUbiTHqI3YVsMKBaa4TZyqYy8yHnp2QrJGuhG4BNP/wBF3YMMo7jqY66zMrttp8TSrcHuEasoP/Ue49Rrt6bgVC9THu0UsPE8SK+wStooLdw3SAttCz3RILdSKsiBuBPzpU8Dd0uEgItoA3NSrJCsZdHcE7yIUkgae8Je3eCuSCrIIOg1iACBAgxH/c67Cm9zgNw5ibiHNq+hEkgAgQvoB9ar6jDfcvQxOGS/lXwi8uMwt9rRW2/NC3MwhvZyBl3XQEz3+leibHuj5V588rLz/pO1ZNy4yWftKojMSigBwuUHXYV6Et7CtYb2Yw6v/OxvRRRVmgUUUUAFFFFABRRRQAUUUUAFFFFABRRRQAUUUUAYNc14i8E4TG3FuX1YsoyqQ0QJn09azRSaT6iaT6jL9W2B9Lv8Y/yrP6ucH2N3+Jf/AI0UVGnDgvPLkP1c4P1u/wASf/Cs/q5wfrd/iX/4UUU9KHAZnyZHl3g/W7/Gv/ZaUXy/wf8AxT/6h/yrFFGnDgWZjrCeC8HbbMqvPxdjS+L8LYS42a5aDGIklth9aKKMkeAzM0Xwfgf8Pb/n/nW3+yWB/wANa/KsUU9OPAZnyZ/2TwP+Gs/w0Hwlgf8AC2f4RRRSyR4C3yLYHw7hbLZ7Vi2jfiC66zOv1qUWiiqSSJNqKKKYwooooAKKKKACiiig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data:image/jpeg;base64,/9j/4AAQSkZJRgABAQAAAQABAAD/2wCEAAkGBxITEhUUExQVFRUWFRgXFRcYFxgaFxcXGBcXGBkYHRgYHCghGRwlHh4dITEhJSkrLi4uHSAzODMsNygtLisBCgoKDg0OGhAQGy8kICUsNCwsLCwtMiwsLCwsLCwsLDQsLCwtLCwsLCwsLCwsLCwsLCwsLCwsLCwsLCwsLCwsLP/AABEIAMgA+wMBIgACEQEDEQH/xAAcAAABBAMBAAAAAAAAAAAAAAAAAwQFBwECBgj/xABHEAACAQIEBAMFBAcFBwMFAAABAhEAAwQSITEFEyJBBgdRIzJhcYEUQlKRFRczYpKhsSRDVNHwFlNjcoLB4YOy0jRzorPC/8QAGgEAAwEBAQEAAAAAAAAAAAAAAAECAwQFBv/EADERAAICAAUDAwMCBQUAAAAAAAABAhEDEhMhUTFBUgRhoRQycQXBI5Gx0fAiM0Ji8f/aAAwDAQACEQMRAD8AvGiiigAopLEPCk1V/jbzJvYHE8kJbYGCCTly6LvoZ3mpcqIniKFe5atFUbc85MULnLWzacyACrSGJ9DAqQ4P5oYm8wDqlkEN1cq5dggEicm0kRrG49al4ldidXeqZcVFVHxjzKxNlgqC3eJQNHJu2zOkqM0gxrJn+tRH658VKj7MksAVAO4bYjXvTz+wPFp1TLzoqn+E+at66wF1Uw4MwzW7jiR/ykQN+/bvNK8S80L1sgWxavnIGOVLqEE7rqSpIEnf4b0tT2Hqqrplt0VSVrzkxJdU+zJmeMstoc2o2Pen/CPNe5eIzolkEMVYpccGAY1QxBIifl608/sSsZPsy3qKqPivmrdtHoS1fAUE5FuqRpJ0Yxp86jv104jNk+yLm9JM7TPvelCmN4qTqmXbRVT8K81Hug51t2TlDKGS6Q28gMpy7Qd+/wAK04j5r37bFUs27wBHUouKIIGvXGgOmk+vrBnQ9VVZbdFUp+um/LD7KsrOYSdIMGeqpvhnmY1wHmcmwZWFuJd1DGCQc0HKfSaM6BYqbotCiqfxHm5iFJCYZLglgGXOB0zr1RuBNNE86rx2wq7gTJ3Ovr6TRnRLxo8MuuiqwseZha0XLWFcZvZtbv5ulSy99c22k61EX/OLELJ+yqVAnMM2UiY7kHfTajOhvFSouaiqUtec95iP7MgkEgyx2+AaTrA+tTuJ8ystvOtzDuYBycu+GkvlI3JBA6tRt6UZ0NYiZZ1FUpe85sQurYVQJiZO8T+L0pTB+cV52hrCIJEmHeAY1yoxJgax32p5hay4f8i56Kqrinma9sDlNh75JIyol9TEAgyxgCTGsaiocecmK1/sgMLnMZjC92ME5QO5MRQppjliJOqZdtFVl4P8yL2MuopsoiM7ISCxMqoYgdtiPzHrVk2bgYSNqadjhiKd12FKKKKZYUUUUAN8ceg/T+oqkfH+Jy491JaHEEZFZCeWnvFyApHYrrr6Crux3uH6f1FUb5h4lbWOuXGFzRVOZDbgKbYSGV9SDmOo+HpWWIc3qXtFe/7MqzBscymYPrmywY3zQY+der+CezwiMiBmNsuQrA53ILE8wquYsfvECZmBXlHCplKMdFkiZIEgCYK69xsO9eoMPjwcArKGuK2EZ+YZNvLk0LNeYMQRr1axM1ZvEgvNO8LvCrzPbCvbu2sobVh7a2pI7iQxB+ZqlvEtzNjHYkMY0PNRgIBIh1RF+hWfWrR8WYey2AxHKKGLaGALUuDew7hxyhsZAJJE6Qo3qqeO41HxTXBcDKR7/MvNOjD3roz/AEjv86QmSvHFZ8RfYgMQwLEOH+4v3gqZoAOyiPTSaZZAbNxoUwRrpPb96f5H507xGKR3vPnUh1UqxJ6+gDQ3gXMRH/jLCeLZTbvZSGBZYgoQdFn3CF3/AHf6VLfYSXcbcfvzjbjGCc2jB0b3RpDqijb1X560+49LYi+emcwLEXFYe4sQ2RM2g7KPSNNYjjeNR8VcuZ8ykyGzXWnTTqudZ+o0+VTGPxyPexFwXMwuqpVs145+kDQ3FLnaOoj8qpiaT2GuHQG2T0/tFEmAQJE6kGBr6HvTfF3Jx7tIJN89WdIjPAIbJkiO+T5jtT9robOc0g3Qc2ZjoAn3oBJmNhOh+BqJxeMU4x7mfpN4sHm6TBuTmzftNtZ975Gkr3D2JPiwZr98kEkXbhc5s0dZ1zZV+P3V+QrbhyDPaIiftNpQdjOdIjeNe+U/Xai5ftu+JbMGzXA1tjsym45Le2JcnVYnXU5u1CXVVlYMAq4hGkHQZcpLDlNoBv0CfTWk32Cu428NXCMYCCAxY651WSTJ6jbcST6Jv6HUalTqdIkyZG8/n33j8qQ4BikTEBnfKo3b2xjQj+6Ic/mKeYW6qjV1HtFOpgxOraqxj/RB7t7bhQ74WYeyQFBPPE5ghI5N0e+Q8fwd403CXgqfaBGglW0FwKW9i/bk3GOnoVHxrbDYlUNpmbKoN+X9pHUtxVINoqTJYDpgaidJFMPDPEbVvmC5cyZgQB7cySjDazcVTrA6pj0jSkuhS6m+WFB0A23Xf/l3+sU6vWQLbQAM2GOaIBI52HOpgzr8vmNiYS+FVeuOsncg+4ROlth8O/ypPF3gtsy2UnDlR73UWe02XpIGoBMtK6HSYot2JKjfh7n7AwzdOaSofXTE2PeTk7SdJudpA0gtysRtrEQVO/rrofgaxgOJW/snJz9eYkJF7X21pt8/KHSrH3J37wQ5OIGWA/8Adose1icx0Igg/XT0psbQnx62BZuiAAL1uANBPJu7KF1/iHyO4fY+8TYQFiwDWoGZigBw7f8AAtrOg7kj1OpEZx6+vLuLmgtcVgvUJC23BO4TTMNCpOuhAkFa/wAVS4ior5mUWzGW8NFtMh6rtxvvHYAfCBpTiPkEt9aq0GSO4I32MafSntprnOsJbxIwsi8uYk5Ia5clSsBcp93dhLLOXtq90EjqnqTTr7R2KRP5fWmnMVsQoNg4kLZvl7QLKQpuXWzAgnVRDdKj01OtJNthVI6zyuXIbSpiA6HEkm0JGv2aQ2Uk6iIJ+VXnwv8AZj61Q3lTqyHk6fani6C8L7BZtnTKRqsSZ1Pqavnhn7MfX+tUurM8LrL/ADsO6KKKo2CiiigBDHe4fp/UVSnj2xib2PuYOwltvtNtMxce5ygrBw33Yk61deN9w/T+oqlfMDimIwnEVxVhM3LSLgPulWRJBjUD4jas5nN6h04fn9mcJ4hwV+zycLeNt1ss4QqpP7XqIOxYSNPlV64Gx/Z7DDDgpasXQPavaFuCQE5ILaQsTLMokAmTNG8W4t9uuu/LKaqQikXJOW4dc+UQAGP+dXN4f8SYJcE1g4jDWrloXrfLd7SL7z5IXPlKEEe6xEaTRe5rh3TshuPcTD8OxVsKkcm44fmO1wlLls7NbCnQrJB003maqXjtkWcWyhFt6aJyyg1n7huk/wD5dthVq+J+PYJcBirYvWHvXFyW1surnq5edmZWIGqkk6bQAdJqjjuGAxbKoUz7oS3YOpLaBbTG327kn+VUUSuMtQ+ICrkgW4QLkAkIYyKWC7zuZme8DHFVOS8TuGQfeEdCbHKv9PSkuJXLf2h2hWQFTANsj9mu3K6N9YXT11mmeMuhi5UEAiQPpEx89frUyjuTmQjxxAmLuKqLbGbRMoSJAJARbhy/DqP02qa4nbC3cSFTJHLAQKECjoMZEdlAO8ZjvPeBD8ethsa4WGBYFQosGSRt7JeWRPeD9TUlxh0GKdum4ucHeyVboXY2ALZ/6QBprrNU0DdC+MUjmMdSbqKdGMgqhjqIH0/mIqEvwMc65Ao57A2wqqAOYenILmQekZ4jSacFlZyQMoJHYCNpMEQPUyI1pO+kY94Mk32KtNmDlYHNmW2bYEdUqhHwipSpUFpj/Ep7TFBQAFvZVUKAB7dhGVCyjbYEj0ml3ty6hlBnF21KkSCDyxEMFUgyRDQD3jU01xlxPtF1jDrzrhBBUhgWbKwygKRsekAH0FGFdTeQ+6vOtkzEKOYskyCAO8kEDvI0pZdxKS6DTw3kOKTMqOuoKuLRGnwuuEED1PpvT/BNtHe8pGvYK0aAx9RTLw1dy4wHMFCZixZ1VQF0JLclxGwnJS+HvKjyVDbjKfj3Ej6bd+1Nqwuh7bRc9suoYE4rMGCEGFux+1cISDBEkajSTEsfCjWval1ttp05+ROtq5s18gjUA9IJ0G2lKcKuKLwboAi7uwVQDZu6ZijxpoJU6xtMjHhDE8sXSSq51AUvca3LG1cAXpsuCSNNcoJ03NNKhppi3D7kZNYOdyde2Tf3gR86RxToLTFgD/ZpEhD1cy1B62md/d6tT2mksPiwhOgJIgg7jvsd/SK0F4C1f2IazB6is+1tRByHMZG2mx10grK7sE0LcLe39jbW3nJgj2GeOfYIP++OkjeP+macq8gwf7q0Dr+8ZGjj8taR4XigMAbeYSWJCh7uZgL9kn2fKyQInV50mNIpAYtQjL0kEyTI02/y/mabVg3TMcfuhbdwD/fLBlZjlP8AEtvG0jbvFPsUbfJXluh6kJVThtG5BlosIDvpJJ+OtRvEMRlwzoPvXVgZiPdt3ATkyw3vAEkiJAjWRL8Qx63LFpc5Zhy2jNfYBeSV/vFCg6RpMARtNNId7Al4GRm0z29iu0Lr74mPl/4ccJ4XcxF9Bau8oqDN0RmQPfvrAC6yw06jtsQCBUL9q0CQNTI06p17RP1j4U4XiT2eXctOUuWwgMyVUNdxDCVYRBUgwJnfeko0JytbHa+E+EXcDxBMIbma003lILDNCFBmWYBHynQaxV0cK/Zj5n+tUN4L4hdvcYzXby4gjMouIItlcumQQIXt9DV88K/Zj5n+tOKIwful+f2HlFFFUbhRRRQAjih0muS8W4cPhLuYAwoInscyjT00JFdhdWRFRfFeEc209sMFLCJImNQdgR6VEkZY0c0GvY8qcJFxWQCOtZHUF2zQQfusCDE/0NOBw9o1YOFHsgWgQVLyQD8NvX073A/lKloh7d3qUELmV2UAyDobnxP51oPLq7ljnLEEfsjsU5Z/vPwwPmJpXZMLkujRUlrBODqbcQx0ZpMIG9e4O/b8gVLeBy91UhjGVyD0wBBOv39APj8qtv8AV5dOab4OYMG9mROZFRvv+iqfmKWPl/dmTfMksdEO7Olw/f8AxoG+c0ysqZUDYPYAoTACyREBsoHSNdZJG7RvoRUf+jX35qiYJ6j3zH8oE/I1eI8v3kHnGQwYdLaFbr3RHtNOp2/Os2vLrKABeaBl0y/htvaEy2vS7CmnQ8tFHJw1gQ3MUECQerTKgbeNI0H1pe3gsoOZs8ZgPfgCQCAI3JOp+EbmRdp8vJGU3rkZSuw2NtLR7/gRRW36vBLE3rnUST0pu1y3cJEfvIpoBxKVt4PUCUJkAwrRDMQBAHeDudduxrf9H7EiIGkcwQChuTov4R+Wuwq6rfl2oIIu3JBU7Julxrg7fiY1snl1bAAzvAUKAVtEQLZtd0/AxFInTKXPDYkgCdVBOdoClRsRt1D+Qpnf4QyhmzyRusMCSbhTX45h+enar3by8tt71y6fX9nJ9ydcn7ifwilLPl7aVswa5Px5ce9nGnL/ABdXzoDIyhL3B8TaQuyMilSGJP3TqQ0SRMd6WvcBYN1M85iJazdkwyCdRMw6mN9QO9X+vgOwc0rGcFXOhLA7g5gQR86bXvLPCzo14zM9SazlB/u+4Vf4RSV9yslFLWuDu0DUkaE5HUyTdSCB+/byfEknsaBwmLYcFcmUspytqBZF6QDqPZ5m0/D8aum15bYYbG8NZ/aDfNnn3fxa/OfWs/q1wsAEXCAuUDOIC5Dbj3fwEr8jToNOPBTp8OuGI0kNlIyHfnCxG/4mX+L4VgcAcgkMsquY+zJ/u3uAe9I/Z3BP7k99Lo/V7hpk82ZmeYfxK07eqqfmBWyeX2GGwuek8w6CHH9Hf+I0qHpw4KWueF2Y5S51JykoJVQ1ofiGYFbqaerD0kt7Xg1iVBYkmBGSBJa+kZp0Ge0VzRtJ+FXl+r7Cntd9P2rjTp00P7q/wj0rI8AYYHQXe399cmQxad/xEn6n1ppMrLHgphPDrQ7cw5VEn2QhF5dq6YTNr7O5O+8DuWDtfC1wkgNqGyxy9c3OuWdw4++qiY+8x+6A1ufq+wsRluRGWObciMuWN/w6fKlD4Ewp3V95/avvmDzv+IA/MU6Fkg+qKRueEwYuG4zBlzrNsLmAw4xAHvEqMgfT91R3JEf4l4Q2HyLmkM91cuRUGa04Q6A66Mup21+voAeBcNERciCI5tzYoU/F+ElfkTRe8C4R4zozwSeq451aMx1bvFFMUkq2RT3lxhQnEbUXM8i52jRWKzud4/1Ir0Hwr9mPmf61DYHwbhbTh7doKw1BDNvt3bWp/C2ci5aaIwYSjbl3FqKKKZsFFFauwFAGaIrkuI+OLdprgNm4Vt3DbZxGXOFLZfnGtR580MP/ALp/zH+VQ5xXUyeNBdWd5loyCuDXzNskgcm5rESVA1iDJ2Gu9ZueZthXKG08hspIdCszE5hpHx9KWpDkNaB3WQVnKK4K75n2FYryXMEiVZSpgxIPcfGsXvNCwrFeUzQYlXRlOk6MNDRqQ5Frw5+DvcgrMCuBueaFgZfYucwnR0MakQ34Tpt8RRa80LLEjkOIBMs6AaCYk9zsB3o1Ychr4fJ38URVejzVs/4e7+a/50oPNCzlLch9CBGdM2oJkLMkab/EetGrDkNfD5/qd9FEVXv61bP+Hu/xJ/nSl7zPtKxXkXGjurIVPyIOtGpDkPqMPn4Z31FcCvmfZIJ5FwQJ1ZJOoEAdzrt6TWU8z7JB9hcECYLICdQIUTqdZj4Gh4sOQ14cnfViq/PmnZ/w9380/wA6y/mhZAB5FwyJgOhI1I1E6HSjUhyL6jD5+Gd/War+35oWSY5Fwb6l0A0BO8/CPyot+aNkz7BxALdToNuwk6t6DvS1YcjWPh8/DO/oqvl81LJIH2e5qQNWSNTuddBWW80rIJH2e5oSJDJBgxIM6j409WHIfUYfPwywaxXAP5oWRHsHMidHQxvofRtNqzY8z7TMF5DrJAlnQKJ7k9hRqw5DXw7q/wCp39FV5+tSz/h7n8SUpc8z7Qj2DmVDdLod+xjZh3HajVhyPXhyd9RXBWvM60wY8hxlWdXQE6gQo7nXb50WfM6yzKvJcZiBLOqqJ7ljoB8aNWHI9WHJ31FcAPNCz/uX/iWnOE8xbNxlUWnBYwJI3/KhYsH3FrQ5O2orVWmtq0NQpHFLIpatLm1AFW+YfCbSWzfVSLjXOs5iQ+YMZIOgOm4+VV8FBDEuFyiQDPVrBAI0EDXWrO8zT/Zv/VX/ANr1UnFrZFgvpDNlGonTLMruBqN965MSNzo87FX8Shhxbiz3TGZmAAEkmSF0UfBR2FKeHLim6Lborh51YsCuVHbpg94G4Pami4cMhb0J1+ATNS3hc/2u1tu250/Zv3rpUUlSLhQ4xtlVdwAIV2AidAGIGs0kzkg/zpfiT+0vn/iNtt759K6HC+A8SyTnsjOqn3mkSJE9J1rLH9VhYCTxZJWdeFgSn9qsj+BJaBtM62WDc0NzS+U9JAAVQeraNKzj8ZaXDTy8IzjEXJCi4CV5j5QryDEdifdC1J3/AAhiOVbVb2HV7bs4fOw76EdMyDFR58BYqMv2jDlc0kcxozTlmMu/auf6/wBK396+f7Fv0uN0yEZwgJcsXsyLmtICr5mzEk3DqJg7AdthvUXccjUSJrueGeDb1uzeQPYZryBf2mgYG6NOnb/uD6U0by+xjKoXkn/1N52jppr9Q9Kus0TH0uJW8Tj1usSJJgkf19a6Z3tIuKQJh5FpChc3TcBNoklCNJzEbxrFc0SQLcjZu43M/LWpHjre3MPGdbSsikzl5dvcjQie3wrtlVbGEqiuhK8bW02Xlrh16Fnl80Hqac3VodNBPY96YLkUFRJLhVBM9DE6jXdojWY1+dNzf0GpAUACZOVRp66/AVpi8XJIBzoAQqkvAgZQwmNQP5aVmc0nmdmeJ3FGVRowENBMR6H1aZk7bVHm63qfzNbK4NsjLqGBDAeuhDH+nxov3gphRAG+dRmJ0n5a7VouB0Sfh51e4tt0DAkkklpgDbQ7U0vsQzRsGYTqYEwNakfDFoDEgyojMMpYA6ruJ7V1PDfLXEYiyLwvWEF/2iBiZVWJMEAf00ojVm2HHY4IXDB7j5bTXXcLNi2LZdMMQ+GZibwdpeF1EdxOsfD0qXt+UGIgr9rw0sR2Y/T1rlvEts2rdlS+V1stbZRJDQVR1BAhR099/nRJGjVLoa8Wx1pbGGyJhyxt+0Kq4YEcoyTm1nKywZ3f4U3xZU2LdwIqlmkxMQeZ069tBUM+JDIAxcskLb2yqkksPXc6VK4h/wCyWNTvtMxpe7UJUTF3KxvJBg6H0qR4NaVmuZ1DZbFxwGBgMuWCQNTAmo/ErqxHbLp6yB/rapDg8m5e7E4e5sY7Dv6etEnsa0ifxeOsql9jbwTFcNZgDDsAbhzHckZc/ZhvK1xmBxYF0sYUHNoJgTsI10FSGH4Dee3iiza2baOfajIyKZDd86ZAch0ExFNeDcJ51rEvKexthxNwKfeloUg5+kNoI1ipyppoyncq2J+3eYBgpOVgMwA0IBBE/WK7Ty24XZvNca4mZkjLJOUT3gd6r7AXGFoAFgCgDQTBEg6xoRMb94qy/KSfbmNJQfXU1y4MVnoww/vS9yzbC0rWlo1vXaegFI4l4FLUjiIjWgCnvMN8YWfOp+zC50N0xroJjX1An1qv+KFOQYDZ83UZEFenKAI0I1nX0q0vHvia0Bewyqc/usxjKBKsSADJJEAaVVPEbim3kCnmMx1nTL0mMsQIMmfjXI1/rVHmyrU2Ii3ioWBvMz2giNqmPBWFD3w0MSkR7mSWlevMZIiYyg6/CmNrhyFggLs5E5UUsfU6ATUzgeDnDYu0l20RcJBUsZyTIkC3IaQCIJ0PyrpkzaNWRXEhNy6f32+Hc9qujDcQRBbtnMW5dswBM5hAAg7kg/D41TWJIm//AMx9R941P/7a4kKyFbLgKoM2yZA2zEEbV5X6p6GfqlBRXS+9cHq+jxo4V5jsLygqVbLq0FChAOYs4XQTmPQd/utT7GkHlkgGVJ0DMd1fcCJzCe0Adq4RfGGIa1nFjDtAKkC2wyqBvo2wgCKQveOr75c9rDHT8FzSJPZ9a85/pnqLW3T3Ov6/BX/h31020Q3FVeYuVbmYssnqIgaSM9zsNmqWwmOt5lQEyDljK2kAdyNvQ94qubHi2+bN5msWQFAeIuQ5cuS2bPK6pPzpLDeOLo5bJh7IYlzM3YUmZMSR9P6VlP8AR8fEW6/G4167C5OMu3NY3AY+n4jU7xkySY7WSSFUDS0I/e/7VB3R0qY1LGTBE6n86k+JJ1lsn3bIza/7tenL223+FfVNVFHhYu5rZw5uEKFZiTsnvEDVo+QBP0pO3wm+1x7aWbhZA2ZcpzL26h21IFLcKxot3bbmIVwdTA10kn0Ez9KyvEbYvXbptlw+doFwrHV2I3/86RQjCMVRGXsHetojsjol0BkJ0DjcEevrSHNJbM3VrJknq9ZO+tSOOx9prVpBYKsqQW51xgxhRmynRdQTAjeO1RP0qkXR03hMBrwuRBJcalMgGXaGOaas3h9knCYJlsYZ8+Bys9xJYwHCr7w6Oo6a7nbeqp8LL7RTlUauM5Mn3CcmXvPrHc1N8L8x8fYw4s22tZbJCW5tAkIDABPfT5VliwxJRaw3T56/2Oj07jF3JWizeG2CuIsgWuHoeYjOFW2twFspJADTmkkjvMfE1WnjTMUIBP7W4CoZMpi6+pX3iR2OwnXtS9zzS4mA8XLUqQBFldPzGv8AKofiLM9ixcbKzEOzPPVL3GJ6dJk6kxvTyuMd23+R4883RELbwi84IZKkxOiEgjfq0H1qT4hphrAB0kaSpO13uK0ThFxrQxGRGtrcVGDsqrrp1HMGAzQNqOIH+zYf3d9gQYB5npP86u22Y4a3GYUgMPSPX/X51I+Hb3XcMkHkXdZEyFkfzAqOvt78RunpvA+H86f8Ib2t3t7G7OoH9y3cU30ZsLfbntPiVTIwvjLcZ8tydJMOkCMxJ0EbelO7eBuHD3cQqWGDrcN3MENxDmuoWtWwRHST/ONBUDiEAusYUbghDKCRIyN3A2praJ64zTJ11jXT+s1MTGO7OhwV8hIVjBXK0Eww0MH1Ewde9dd4J4fjXOfDtkthgHJbKG2lRAMmK4vh90BSSEOeYJ7SVMjXRtPyNd54N8UvhAmHe2GDsrqQQCOaRrpIM+m4rljWcx2ve6Liw5pakrJ3pWu1neFM+Jnpp5TLinu0AUN48/8Arr/xYf8AsWuf4gl1lt9MjLcyZQCcucZicuvvevwroPHw/t975p/+tKgPt5tRy2dWYEOQ5TZgVAZTJWNwe9ckf9w8yP30yJxqojjNaYEocyuzKSxzjONAQNunvB11rocJi7b3xfe2bQK22Gtxl98LnYmTlyyBrqRURicRzbguXWJKAS11nuFgktlJJJedV7bxpUhxDHNyiGtWBBEclEtnZhrlZiVnL07Eia3ddEzpT26kJj703LhGoZm+OknYxSP2hjPeRBhR22+Rqbu4mzy8osqHNvKH5j5s2UDNkAyySDpoBNI8GxOVSlq42ZjLDpXUgAwWUzlCzMga7GrbrqWpidgW2w0OZhmgdRIfK0bAzqQIMbit+G4S01wq9xVQW7pVmBAZgpyCAdCT6ntGtSuExWQ3G5Qc3Lj3CTcugQcpWOVAOqlpiZ+QpgcQgVg1mx98Ty7vM2YAg8yMwMQYgQNN6ze76kum7sVxnKtW7qi/acvYsQUGWWAfMm/URpLd52rnBiSIiNCSOkH853+tT4xlkIvMs2CwHUzC4DJnWEOURoAPhr3rTC5QoIS04gSXts5DBELDRl6RqYjudTVJ5SlKuhBW7pOVRr1aAATrvtqameIm27FlIZgLYJGYiBbUa6QIbSZ7VGsgFxiInMxX91ZMH8ogU5JARipLKTGvSRBkDKD1Zh3O3zpzZE5WN8V7p/13FN2+78v/AOjS+J2P+u4rW3KqHBEroARMyW+lEehCOlwuFwvJtEpY5hxOV5vXMvLl9JB/5R8gD3qJxGGtNjQns7VtriA5SzW0Uhc0Nue/1qKe+SZ6Z0Gir20FTfH8IvKsFECxaljzc+YEWzopOnUzaD1PpT/Jp26D3D2bVjIxu2n676mFclQhyIcwJlW97YR3Jrm2zw0A5WMnp0MH1ilrC5gI3lVVZjN2n0gfH1qVs8QuIoQm4sDQC7CxLbLtlMnT4Uk0mEZIhAbr5tGaYmFmSB8BUzevW2s2l0zoIbpcHVmMSdD217aVnhuKKJl5roJPuXLqiCFGaE76bzMaVvgMSudyFRpIY820jnXQ5WdoUZm+JIidqmUkxuVqjGFuE2WQWrerq/NeN1glYbQ+nyMU3xxz2rQVSSBJy22Ua8zvERodvQ09biaLIi2SRqOTaYBgWzBQwhQDrpMyBJgQsuN6QWFgLE6WbGbLDzGu5g6fEAb0ltvYR/JzLXnM6kzE6bxtT7hWNys7OWhrNxA0EnMyMon4U5xGOBQqFQEpAJw6B9ECznBkGZMjWpLDcUYwEFtBB6uXZEQAAQSNxqPjJmrzbblZvchmAe5lt5TmYKgAyA6RMEnLO5k0kzMFMaqc23bvHqNdPoa6U45+Zbvm42ayXyvaFolRcQDVUAJBYjsd29K53G3C124xzHPcduoQxDsDJA2JBmKlENUup2VriaAsZtN/YWToww95i2Qnb1EnvI9KY8MtgXbEEEl7ciDKnOBBkamADI01qJ4VIZku5nyoG6XDQuQFOrUALKz6baGp3B8OvWrmHa5YyrdvWWR2TrIUxlV50U5pIIk6VjN264IxHmVM9A4Tv/ruac01wm5/1606rqZ2BTLifu09pDEpNAFQcfdrPEb7mzcdLlpFDqpOXoSSDtqRBrgeN2LlwkLbcWwXKpljLnYSNvhNelDh+1aHBL6Cssjuzl0JX1+Ck8V4UsPcZjdvNmdpJKa9biT0fhC03seFbKdKvdAYrm9zUTaMHp1jqj5CrxOAT8IrB4cn4R+VZ6U/I66w/H5PPPG/D/Ltg2jddmZVIMGFNsEkQNOqRS1nwuCBIZegmV3LBJA1+NegkwCD7orVeHruAK0UJZasyeGnK+3BRdzw3Zkwbg7aBQMqyPTcgDXvJrVfD1sMDmc6iZCxBNsHSPQv+Qq9W4ah3UVr+ik/CPyqFgz8jWsPxKGHhm2NQ1yY9F3yBo1HrpWT4at8wurXATn2CxB5w2K7Rk/Or4/Rdv8ACKP0Un4RQsKfkP8Ah+JRieH7Yy6tCsPuJrBAk9Ouk/y9KQHhtIVSbmX3jou5FmROX1LflV9fopPwisfopPwihYMvIKw/EoZvDFvtzZ19PR/3fUL+dJcQ8NhbTi3zTLIADsRzWGwXspmr/XhafhFbPwxD90U1hSv7iZKDTSiUG/hnLdskIQOaJKAyFHeSD8KWXw4mVARcGXK2yjqCpqejXXNv6Veq8NUbCtTwxPwiieFJ9xYcYx6qyjX8LWjJi7mM9x/xO2X1y0rd8J2SdUuwohdRsDdI+7r9zf1q7f0Yn4aP0YnpS0Z+TNLw/BFLnwvaZxK3YJBJmPvJOwA2LUWfCtrQZLkMoVuo6j2BI29c/wCVXT+jV9K1/Ry/hFToSf8AzY1KHgin08MWsqjl3IHxO5Ant61i94TswYtXNm+8++W5H88n5VcI4evoKz+j19KPp35MeeHgipsX4VsMWblMSWcyWubnnwd//t0q/hmxAAstAzZRmuaAs59fkatQcPX0o+wr6UfTPzY9SHgir7fhnDqQwsEEHebkxInWe4zfmaU/2XsMZOGzGRJYuSQOX3J9A351Zv2JfSspgx6UfTf9mLUj4L+RTnEPAmMa4xwtnIjIikB0UEZFDggtOpFdXieF8TxV3Dc6zbt27NxHaHUyVIljBOsDYetWLZtAUoAK2WGkqs5ZYWZt317bBhhvTitLdb1oahRRRQBiKIrNFAGIois0UAYiiKzRQBiisXGgVT/mX4px+Dxco1wYUxqAIzZR0qxBA19R61MpVRE55a26lw0V5steY/FijOb8ZQCPZMQ0sFPUOlcsgnMRuANa2wXmRxR2UG+QCCcwsltBIkLIzDMMu+k/ClcuCc8uD0jRVA4Tx9xDlhrt66HLwVSyvSIaJzsCSSJlQwAInUgU3Xx9xbX2+ucKPYPkK9U3M+4AIGmWTMxpRmfA88uD0NRXnh/HnGQJz6dJ0TXqzdpmRGo7Zl9awPMLixyAXGDEnMWtdABIykQSYiZ07aUZnwLPLxPRFFebbfmbxMxOIVAQSGa2QpidZAJIJESBv6axJYvzAx4EJdvsxVSpCWyklUJHYmCWHaIG+9GZ8BnlwegKK86p474sQSbzD0BQy28xAjQamSN9J7LDxtxQOAb7FZEsoEZSQMwJE/mJ+FLM+Azy8T0JRVAXvGnEsyhcRcgmGLAdPUwBIAn3AGgTv66U3u+OuJKQWxDldNsoksGMaidCrCcsSp+FGd8FXLj5PQ9AqjPB/ijieKxFhBdvXFW4TiSFUItuRk6pnUTI/KrxQyKcZWEZNtpo3rEVmirLMRWYoooAKIoooAKKKKACiiigAooooAKKKKACiiigBHFLKkVU/m/x+zbw74Vpa7dVSojpUTOeTpp8KtjFe6aoDzpB+3WoUNOGjUTEtGYejDsaiW9IifZHFWcGjKo5jgsqdOuWS3VuAp0VTlnf1ikeG4wi47rk1WAMoyBWcNCoTCiRNbW7NrKG+1XEIEsvJuHI/YBlaIPVrodDpSNnCvbchlZdBEqyzIBB1HdSD8iKtIDoMPjrja5rCww962O8HsuoMbf5Vn7XdnVrHYH2Y0lY9J02PxphgngN1gAggjMVLdDjsDMTt3mKdm8uY9agGZGd95XXNl7xt8KCWOGxd3plsPA26BEEZiTA0HzpB+IurD9i0AAEW1I023ptiMQ2kPoVGikmIUCCT33prFFCELlsrlKEKyqbinrJMXJWNI03kaaGdalxxe9CjONAI6V7D5VEi4suufpZNQDPWWy6iBtJ6dvjS1pSYAiT8fh60kNkjZx95oVSugP3U20HcfGtjisRBMiIknKm3vem9J2cIumYGRlJ6reWS22p12H1rISI2zDQH2USysfy03NMDW9jr41LDUxOVNwCPT500xXEHYjOzEQwgEL6kbCNGadQe9L8SQaHXf8A4egIlZC6gx6/9qicWdvkaVFlmeT/ABxEJwzo03rvQ4HTmCSytPoNfqKvTDDpFeYvKxZ4ph/hmP5Ka9O4X3R8qmKptCi92hWiiirLCiiigAooooAKKKKACiiigAooooAKKKKACiiigBO+NDVFecfMXGW2ti4YwrBig2DMRDHsp2NXuwqkvOHil2xi7SW2gXLBBBVT1B2CHr0EE79gTUyvYifYrC1gnu22KvA6mZYaCQJB06did9v+oU/xWHc5XuarylgDmEaLbAbOxOY6CAN507UumEvWka3bzBWUrci6V1jKx0cAgxOo7xqK3v4LFOltJ6UVVB5mgyqBoOYdAe0dhEQBUakeRqMq6CLYQCzzisWw0E822WksF9wPm7+m2ta/Yjy1ukLkYSCLqswEGCUQlgNNyNJHrTlOFOAVIUyJEEACY7DvMn46DSlBgLgGgXTYFvdHUNtQNI/P4VLx48g4T8WMzhDoMon4OY7RuvxA+voCQ3DoCZC6HWbhGikSYyzEEH1gN6ayJ4fdjcfIuRrOwgbR/l2mlMRwu4yMiiyC0qzEdZXMGBzBZnQDvoN6Sx13aFHDxH1iROLxDrb+zuhQrcDsrFTlIXKT7oIbXQkk6/Kl7uDYLm5ahQinMX96R6a/eGUz6ztrT0cDe6yhhaBuXIAtkIoLERChBoAG021n5qY7wq2GvtaBtkBQ89QaWWV2HuyNQfQ09aNbMMkrqiNGF9VXtrLHTSTGUbiTHqI3YVsMKBaa4TZyqYy8yHnp2QrJGuhG4BNP/wBF3YMMo7jqY66zMrttp8TSrcHuEasoP/Ue49Rrt6bgVC9THu0UsPE8SK+wStooLdw3SAttCz3RILdSKsiBuBPzpU8Dd0uEgItoA3NSrJCsZdHcE7yIUkgae8Je3eCuSCrIIOg1iACBAgxH/c67Cm9zgNw5ibiHNq+hEkgAgQvoB9ar6jDfcvQxOGS/lXwi8uMwt9rRW2/NC3MwhvZyBl3XQEz3+leibHuj5V588rLz/pO1ZNy4yWftKojMSigBwuUHXYV6Et7CtYb2Yw6v/OxvRRRVmgUUUUAFFFFABRRRQAUUUUAFFFFABRRRQAUUUUAYNc14i8E4TG3FuX1YsoyqQ0QJn09azRSaT6iaT6jL9W2B9Lv8Y/yrP6ucH2N3+Jf/AI0UVGnDgvPLkP1c4P1u/wASf/Cs/q5wfrd/iX/4UUU9KHAZnyZHl3g/W7/Gv/ZaUXy/wf8AxT/6h/yrFFGnDgWZjrCeC8HbbMqvPxdjS+L8LYS42a5aDGIklth9aKKMkeAzM0Xwfgf8Pb/n/nW3+yWB/wANa/KsUU9OPAZnyZ/2TwP+Gs/w0Hwlgf8AC2f4RRRSyR4C3yLYHw7hbLZ7Vi2jfiC66zOv1qUWiiqSSJNqKKKYwooooAKKKKACiiigD//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data:image/jpeg;base64,/9j/4AAQSkZJRgABAQAAAQABAAD/2wCEAAkGBxITEhUUExQVFRUWFRgXFRcYFxgaFxcXGBcXGBkYHRgYHCghGRwlHh4dITEhJSkrLi4uHSAzODMsNygtLisBCgoKDg0OGhAQGy8kICUsNCwsLCwtMiwsLCwsLCwsLDQsLCwtLCwsLCwsLCwsLCwsLCwsLCwsLCwsLCwsLCwsLP/AABEIAMgA+wMBIgACEQEDEQH/xAAcAAABBAMBAAAAAAAAAAAAAAAAAwQFBwECBgj/xABHEAACAQIEBAMFBAcFBwMFAAABAhEAAwQSITEFEyJBBgdRIzJhcYEUQlKRFRczYpKhsSRDVNHwFlNjcoLB4YOy0jRzorPC/8QAGgEAAwEBAQEAAAAAAAAAAAAAAAECAwQFBv/EADERAAICAAUDAwMCBQUAAAAAAAABAhEDEhMhUTFBUgRhoRQycQXBI5Gx0fAiM0Ji8f/aAAwDAQACEQMRAD8AvGiiigAopLEPCk1V/jbzJvYHE8kJbYGCCTly6LvoZ3mpcqIniKFe5atFUbc85MULnLWzacyACrSGJ9DAqQ4P5oYm8wDqlkEN1cq5dggEicm0kRrG49al4ldidXeqZcVFVHxjzKxNlgqC3eJQNHJu2zOkqM0gxrJn+tRH658VKj7MksAVAO4bYjXvTz+wPFp1TLzoqn+E+at66wF1Uw4MwzW7jiR/ykQN+/bvNK8S80L1sgWxavnIGOVLqEE7rqSpIEnf4b0tT2Hqqrplt0VSVrzkxJdU+zJmeMstoc2o2Pen/CPNe5eIzolkEMVYpccGAY1QxBIifl608/sSsZPsy3qKqPivmrdtHoS1fAUE5FuqRpJ0Yxp86jv104jNk+yLm9JM7TPvelCmN4qTqmXbRVT8K81Hug51t2TlDKGS6Q28gMpy7Qd+/wAK04j5r37bFUs27wBHUouKIIGvXGgOmk+vrBnQ9VVZbdFUp+um/LD7KsrOYSdIMGeqpvhnmY1wHmcmwZWFuJd1DGCQc0HKfSaM6BYqbotCiqfxHm5iFJCYZLglgGXOB0zr1RuBNNE86rx2wq7gTJ3Ovr6TRnRLxo8MuuiqwseZha0XLWFcZvZtbv5ulSy99c22k61EX/OLELJ+yqVAnMM2UiY7kHfTajOhvFSouaiqUtec95iP7MgkEgyx2+AaTrA+tTuJ8ystvOtzDuYBycu+GkvlI3JBA6tRt6UZ0NYiZZ1FUpe85sQurYVQJiZO8T+L0pTB+cV52hrCIJEmHeAY1yoxJgax32p5hay4f8i56Kqrinma9sDlNh75JIyol9TEAgyxgCTGsaiocecmK1/sgMLnMZjC92ME5QO5MRQppjliJOqZdtFVl4P8yL2MuopsoiM7ISCxMqoYgdtiPzHrVk2bgYSNqadjhiKd12FKKKKZYUUUUAN8ceg/T+oqkfH+Jy491JaHEEZFZCeWnvFyApHYrrr6Crux3uH6f1FUb5h4lbWOuXGFzRVOZDbgKbYSGV9SDmOo+HpWWIc3qXtFe/7MqzBscymYPrmywY3zQY+der+CezwiMiBmNsuQrA53ILE8wquYsfvECZmBXlHCplKMdFkiZIEgCYK69xsO9eoMPjwcArKGuK2EZ+YZNvLk0LNeYMQRr1axM1ZvEgvNO8LvCrzPbCvbu2sobVh7a2pI7iQxB+ZqlvEtzNjHYkMY0PNRgIBIh1RF+hWfWrR8WYey2AxHKKGLaGALUuDew7hxyhsZAJJE6Qo3qqeO41HxTXBcDKR7/MvNOjD3roz/AEjv86QmSvHFZ8RfYgMQwLEOH+4v3gqZoAOyiPTSaZZAbNxoUwRrpPb96f5H507xGKR3vPnUh1UqxJ6+gDQ3gXMRH/jLCeLZTbvZSGBZYgoQdFn3CF3/AHf6VLfYSXcbcfvzjbjGCc2jB0b3RpDqijb1X560+49LYi+emcwLEXFYe4sQ2RM2g7KPSNNYjjeNR8VcuZ8ykyGzXWnTTqudZ+o0+VTGPxyPexFwXMwuqpVs145+kDQ3FLnaOoj8qpiaT2GuHQG2T0/tFEmAQJE6kGBr6HvTfF3Jx7tIJN89WdIjPAIbJkiO+T5jtT9robOc0g3Qc2ZjoAn3oBJmNhOh+BqJxeMU4x7mfpN4sHm6TBuTmzftNtZ975Gkr3D2JPiwZr98kEkXbhc5s0dZ1zZV+P3V+QrbhyDPaIiftNpQdjOdIjeNe+U/Xai5ftu+JbMGzXA1tjsym45Le2JcnVYnXU5u1CXVVlYMAq4hGkHQZcpLDlNoBv0CfTWk32Cu428NXCMYCCAxY651WSTJ6jbcST6Jv6HUalTqdIkyZG8/n33j8qQ4BikTEBnfKo3b2xjQj+6Ic/mKeYW6qjV1HtFOpgxOraqxj/RB7t7bhQ74WYeyQFBPPE5ghI5N0e+Q8fwd403CXgqfaBGglW0FwKW9i/bk3GOnoVHxrbDYlUNpmbKoN+X9pHUtxVINoqTJYDpgaidJFMPDPEbVvmC5cyZgQB7cySjDazcVTrA6pj0jSkuhS6m+WFB0A23Xf/l3+sU6vWQLbQAM2GOaIBI52HOpgzr8vmNiYS+FVeuOsncg+4ROlth8O/ypPF3gtsy2UnDlR73UWe02XpIGoBMtK6HSYot2JKjfh7n7AwzdOaSofXTE2PeTk7SdJudpA0gtysRtrEQVO/rrofgaxgOJW/snJz9eYkJF7X21pt8/KHSrH3J37wQ5OIGWA/8Adose1icx0Igg/XT0psbQnx62BZuiAAL1uANBPJu7KF1/iHyO4fY+8TYQFiwDWoGZigBw7f8AAtrOg7kj1OpEZx6+vLuLmgtcVgvUJC23BO4TTMNCpOuhAkFa/wAVS4ior5mUWzGW8NFtMh6rtxvvHYAfCBpTiPkEt9aq0GSO4I32MafSntprnOsJbxIwsi8uYk5Ia5clSsBcp93dhLLOXtq90EjqnqTTr7R2KRP5fWmnMVsQoNg4kLZvl7QLKQpuXWzAgnVRDdKj01OtJNthVI6zyuXIbSpiA6HEkm0JGv2aQ2Uk6iIJ+VXnwv8AZj61Q3lTqyHk6fani6C8L7BZtnTKRqsSZ1Pqavnhn7MfX+tUurM8LrL/ADsO6KKKo2CiiigBDHe4fp/UVSnj2xib2PuYOwltvtNtMxce5ygrBw33Yk61deN9w/T+oqlfMDimIwnEVxVhM3LSLgPulWRJBjUD4jas5nN6h04fn9mcJ4hwV+zycLeNt1ss4QqpP7XqIOxYSNPlV64Gx/Z7DDDgpasXQPavaFuCQE5ILaQsTLMokAmTNG8W4t9uuu/LKaqQikXJOW4dc+UQAGP+dXN4f8SYJcE1g4jDWrloXrfLd7SL7z5IXPlKEEe6xEaTRe5rh3TshuPcTD8OxVsKkcm44fmO1wlLls7NbCnQrJB003maqXjtkWcWyhFt6aJyyg1n7huk/wD5dthVq+J+PYJcBirYvWHvXFyW1surnq5edmZWIGqkk6bQAdJqjjuGAxbKoUz7oS3YOpLaBbTG327kn+VUUSuMtQ+ICrkgW4QLkAkIYyKWC7zuZme8DHFVOS8TuGQfeEdCbHKv9PSkuJXLf2h2hWQFTANsj9mu3K6N9YXT11mmeMuhi5UEAiQPpEx89frUyjuTmQjxxAmLuKqLbGbRMoSJAJARbhy/DqP02qa4nbC3cSFTJHLAQKECjoMZEdlAO8ZjvPeBD8ethsa4WGBYFQosGSRt7JeWRPeD9TUlxh0GKdum4ucHeyVboXY2ALZ/6QBprrNU0DdC+MUjmMdSbqKdGMgqhjqIH0/mIqEvwMc65Ao57A2wqqAOYenILmQekZ4jSacFlZyQMoJHYCNpMEQPUyI1pO+kY94Mk32KtNmDlYHNmW2bYEdUqhHwipSpUFpj/Ep7TFBQAFvZVUKAB7dhGVCyjbYEj0ml3ty6hlBnF21KkSCDyxEMFUgyRDQD3jU01xlxPtF1jDrzrhBBUhgWbKwygKRsekAH0FGFdTeQ+6vOtkzEKOYskyCAO8kEDvI0pZdxKS6DTw3kOKTMqOuoKuLRGnwuuEED1PpvT/BNtHe8pGvYK0aAx9RTLw1dy4wHMFCZixZ1VQF0JLclxGwnJS+HvKjyVDbjKfj3Ej6bd+1Nqwuh7bRc9suoYE4rMGCEGFux+1cISDBEkajSTEsfCjWval1ttp05+ROtq5s18gjUA9IJ0G2lKcKuKLwboAi7uwVQDZu6ZijxpoJU6xtMjHhDE8sXSSq51AUvca3LG1cAXpsuCSNNcoJ03NNKhppi3D7kZNYOdyde2Tf3gR86RxToLTFgD/ZpEhD1cy1B62md/d6tT2mksPiwhOgJIgg7jvsd/SK0F4C1f2IazB6is+1tRByHMZG2mx10grK7sE0LcLe39jbW3nJgj2GeOfYIP++OkjeP+macq8gwf7q0Dr+8ZGjj8taR4XigMAbeYSWJCh7uZgL9kn2fKyQInV50mNIpAYtQjL0kEyTI02/y/mabVg3TMcfuhbdwD/fLBlZjlP8AEtvG0jbvFPsUbfJXluh6kJVThtG5BlosIDvpJJ+OtRvEMRlwzoPvXVgZiPdt3ATkyw3vAEkiJAjWRL8Qx63LFpc5Zhy2jNfYBeSV/vFCg6RpMARtNNId7Al4GRm0z29iu0Lr74mPl/4ccJ4XcxF9Bau8oqDN0RmQPfvrAC6yw06jtsQCBUL9q0CQNTI06p17RP1j4U4XiT2eXctOUuWwgMyVUNdxDCVYRBUgwJnfeko0JytbHa+E+EXcDxBMIbma003lILDNCFBmWYBHynQaxV0cK/Zj5n+tUN4L4hdvcYzXby4gjMouIItlcumQQIXt9DV88K/Zj5n+tOKIwful+f2HlFFFUbhRRRQAjih0muS8W4cPhLuYAwoInscyjT00JFdhdWRFRfFeEc209sMFLCJImNQdgR6VEkZY0c0GvY8qcJFxWQCOtZHUF2zQQfusCDE/0NOBw9o1YOFHsgWgQVLyQD8NvX073A/lKloh7d3qUELmV2UAyDobnxP51oPLq7ljnLEEfsjsU5Z/vPwwPmJpXZMLkujRUlrBODqbcQx0ZpMIG9e4O/b8gVLeBy91UhjGVyD0wBBOv39APj8qtv8AV5dOab4OYMG9mROZFRvv+iqfmKWPl/dmTfMksdEO7Olw/f8AxoG+c0ysqZUDYPYAoTACyREBsoHSNdZJG7RvoRUf+jX35qiYJ6j3zH8oE/I1eI8v3kHnGQwYdLaFbr3RHtNOp2/Os2vLrKABeaBl0y/htvaEy2vS7CmnQ8tFHJw1gQ3MUECQerTKgbeNI0H1pe3gsoOZs8ZgPfgCQCAI3JOp+EbmRdp8vJGU3rkZSuw2NtLR7/gRRW36vBLE3rnUST0pu1y3cJEfvIpoBxKVt4PUCUJkAwrRDMQBAHeDudduxrf9H7EiIGkcwQChuTov4R+Wuwq6rfl2oIIu3JBU7Julxrg7fiY1snl1bAAzvAUKAVtEQLZtd0/AxFInTKXPDYkgCdVBOdoClRsRt1D+Qpnf4QyhmzyRusMCSbhTX45h+enar3by8tt71y6fX9nJ9ydcn7ifwilLPl7aVswa5Px5ce9nGnL/ABdXzoDIyhL3B8TaQuyMilSGJP3TqQ0SRMd6WvcBYN1M85iJazdkwyCdRMw6mN9QO9X+vgOwc0rGcFXOhLA7g5gQR86bXvLPCzo14zM9SazlB/u+4Vf4RSV9yslFLWuDu0DUkaE5HUyTdSCB+/byfEknsaBwmLYcFcmUspytqBZF6QDqPZ5m0/D8aum15bYYbG8NZ/aDfNnn3fxa/OfWs/q1wsAEXCAuUDOIC5Dbj3fwEr8jToNOPBTp8OuGI0kNlIyHfnCxG/4mX+L4VgcAcgkMsquY+zJ/u3uAe9I/Z3BP7k99Lo/V7hpk82ZmeYfxK07eqqfmBWyeX2GGwuek8w6CHH9Hf+I0qHpw4KWueF2Y5S51JykoJVQ1ofiGYFbqaerD0kt7Xg1iVBYkmBGSBJa+kZp0Ge0VzRtJ+FXl+r7Cntd9P2rjTp00P7q/wj0rI8AYYHQXe399cmQxad/xEn6n1ppMrLHgphPDrQ7cw5VEn2QhF5dq6YTNr7O5O+8DuWDtfC1wkgNqGyxy9c3OuWdw4++qiY+8x+6A1ufq+wsRluRGWObciMuWN/w6fKlD4Ewp3V95/avvmDzv+IA/MU6Fkg+qKRueEwYuG4zBlzrNsLmAw4xAHvEqMgfT91R3JEf4l4Q2HyLmkM91cuRUGa04Q6A66Mup21+voAeBcNERciCI5tzYoU/F+ElfkTRe8C4R4zozwSeq451aMx1bvFFMUkq2RT3lxhQnEbUXM8i52jRWKzud4/1Ir0Hwr9mPmf61DYHwbhbTh7doKw1BDNvt3bWp/C2ci5aaIwYSjbl3FqKKKZsFFFauwFAGaIrkuI+OLdprgNm4Vt3DbZxGXOFLZfnGtR580MP/ALp/zH+VQ5xXUyeNBdWd5loyCuDXzNskgcm5rESVA1iDJ2Gu9ZueZthXKG08hspIdCszE5hpHx9KWpDkNaB3WQVnKK4K75n2FYryXMEiVZSpgxIPcfGsXvNCwrFeUzQYlXRlOk6MNDRqQ5Frw5+DvcgrMCuBueaFgZfYucwnR0MakQ34Tpt8RRa80LLEjkOIBMs6AaCYk9zsB3o1Ychr4fJ38URVejzVs/4e7+a/50oPNCzlLch9CBGdM2oJkLMkab/EetGrDkNfD5/qd9FEVXv61bP+Hu/xJ/nSl7zPtKxXkXGjurIVPyIOtGpDkPqMPn4Z31FcCvmfZIJ5FwQJ1ZJOoEAdzrt6TWU8z7JB9hcECYLICdQIUTqdZj4Gh4sOQ14cnfViq/PmnZ/w9380/wA6y/mhZAB5FwyJgOhI1I1E6HSjUhyL6jD5+Gd/War+35oWSY5Fwb6l0A0BO8/CPyot+aNkz7BxALdToNuwk6t6DvS1YcjWPh8/DO/oqvl81LJIH2e5qQNWSNTuddBWW80rIJH2e5oSJDJBgxIM6j409WHIfUYfPwywaxXAP5oWRHsHMidHQxvofRtNqzY8z7TMF5DrJAlnQKJ7k9hRqw5DXw7q/wCp39FV5+tSz/h7n8SUpc8z7Qj2DmVDdLod+xjZh3HajVhyPXhyd9RXBWvM60wY8hxlWdXQE6gQo7nXb50WfM6yzKvJcZiBLOqqJ7ljoB8aNWHI9WHJ31FcAPNCz/uX/iWnOE8xbNxlUWnBYwJI3/KhYsH3FrQ5O2orVWmtq0NQpHFLIpatLm1AFW+YfCbSWzfVSLjXOs5iQ+YMZIOgOm4+VV8FBDEuFyiQDPVrBAI0EDXWrO8zT/Zv/VX/ANr1UnFrZFgvpDNlGonTLMruBqN965MSNzo87FX8Shhxbiz3TGZmAAEkmSF0UfBR2FKeHLim6Lborh51YsCuVHbpg94G4Pami4cMhb0J1+ATNS3hc/2u1tu250/Zv3rpUUlSLhQ4xtlVdwAIV2AidAGIGs0kzkg/zpfiT+0vn/iNtt759K6HC+A8SyTnsjOqn3mkSJE9J1rLH9VhYCTxZJWdeFgSn9qsj+BJaBtM62WDc0NzS+U9JAAVQeraNKzj8ZaXDTy8IzjEXJCi4CV5j5QryDEdifdC1J3/AAhiOVbVb2HV7bs4fOw76EdMyDFR58BYqMv2jDlc0kcxozTlmMu/auf6/wBK396+f7Fv0uN0yEZwgJcsXsyLmtICr5mzEk3DqJg7AdthvUXccjUSJrueGeDb1uzeQPYZryBf2mgYG6NOnb/uD6U0by+xjKoXkn/1N52jppr9Q9Kus0TH0uJW8Tj1usSJJgkf19a6Z3tIuKQJh5FpChc3TcBNoklCNJzEbxrFc0SQLcjZu43M/LWpHjre3MPGdbSsikzl5dvcjQie3wrtlVbGEqiuhK8bW02Xlrh16Fnl80Hqac3VodNBPY96YLkUFRJLhVBM9DE6jXdojWY1+dNzf0GpAUACZOVRp66/AVpi8XJIBzoAQqkvAgZQwmNQP5aVmc0nmdmeJ3FGVRowENBMR6H1aZk7bVHm63qfzNbK4NsjLqGBDAeuhDH+nxov3gphRAG+dRmJ0n5a7VouB0Sfh51e4tt0DAkkklpgDbQ7U0vsQzRsGYTqYEwNakfDFoDEgyojMMpYA6ruJ7V1PDfLXEYiyLwvWEF/2iBiZVWJMEAf00ojVm2HHY4IXDB7j5bTXXcLNi2LZdMMQ+GZibwdpeF1EdxOsfD0qXt+UGIgr9rw0sR2Y/T1rlvEts2rdlS+V1stbZRJDQVR1BAhR099/nRJGjVLoa8Wx1pbGGyJhyxt+0Kq4YEcoyTm1nKywZ3f4U3xZU2LdwIqlmkxMQeZ069tBUM+JDIAxcskLb2yqkksPXc6VK4h/wCyWNTvtMxpe7UJUTF3KxvJBg6H0qR4NaVmuZ1DZbFxwGBgMuWCQNTAmo/ErqxHbLp6yB/rapDg8m5e7E4e5sY7Dv6etEnsa0ifxeOsql9jbwTFcNZgDDsAbhzHckZc/ZhvK1xmBxYF0sYUHNoJgTsI10FSGH4Dee3iiza2baOfajIyKZDd86ZAch0ExFNeDcJ51rEvKexthxNwKfeloUg5+kNoI1ipyppoyncq2J+3eYBgpOVgMwA0IBBE/WK7Ty24XZvNca4mZkjLJOUT3gd6r7AXGFoAFgCgDQTBEg6xoRMb94qy/KSfbmNJQfXU1y4MVnoww/vS9yzbC0rWlo1vXaegFI4l4FLUjiIjWgCnvMN8YWfOp+zC50N0xroJjX1An1qv+KFOQYDZ83UZEFenKAI0I1nX0q0vHvia0Bewyqc/usxjKBKsSADJJEAaVVPEbim3kCnmMx1nTL0mMsQIMmfjXI1/rVHmyrU2Ii3ioWBvMz2giNqmPBWFD3w0MSkR7mSWlevMZIiYyg6/CmNrhyFggLs5E5UUsfU6ATUzgeDnDYu0l20RcJBUsZyTIkC3IaQCIJ0PyrpkzaNWRXEhNy6f32+Hc9qujDcQRBbtnMW5dswBM5hAAg7kg/D41TWJIm//AMx9R941P/7a4kKyFbLgKoM2yZA2zEEbV5X6p6GfqlBRXS+9cHq+jxo4V5jsLygqVbLq0FChAOYs4XQTmPQd/utT7GkHlkgGVJ0DMd1fcCJzCe0Adq4RfGGIa1nFjDtAKkC2wyqBvo2wgCKQveOr75c9rDHT8FzSJPZ9a85/pnqLW3T3Ov6/BX/h31020Q3FVeYuVbmYssnqIgaSM9zsNmqWwmOt5lQEyDljK2kAdyNvQ94qubHi2+bN5msWQFAeIuQ5cuS2bPK6pPzpLDeOLo5bJh7IYlzM3YUmZMSR9P6VlP8AR8fEW6/G4167C5OMu3NY3AY+n4jU7xkySY7WSSFUDS0I/e/7VB3R0qY1LGTBE6n86k+JJ1lsn3bIza/7tenL223+FfVNVFHhYu5rZw5uEKFZiTsnvEDVo+QBP0pO3wm+1x7aWbhZA2ZcpzL26h21IFLcKxot3bbmIVwdTA10kn0Ez9KyvEbYvXbptlw+doFwrHV2I3/86RQjCMVRGXsHetojsjol0BkJ0DjcEevrSHNJbM3VrJknq9ZO+tSOOx9prVpBYKsqQW51xgxhRmynRdQTAjeO1RP0qkXR03hMBrwuRBJcalMgGXaGOaas3h9knCYJlsYZ8+Bys9xJYwHCr7w6Oo6a7nbeqp8LL7RTlUauM5Mn3CcmXvPrHc1N8L8x8fYw4s22tZbJCW5tAkIDABPfT5VliwxJRaw3T56/2Oj07jF3JWizeG2CuIsgWuHoeYjOFW2twFspJADTmkkjvMfE1WnjTMUIBP7W4CoZMpi6+pX3iR2OwnXtS9zzS4mA8XLUqQBFldPzGv8AKofiLM9ixcbKzEOzPPVL3GJ6dJk6kxvTyuMd23+R4883RELbwi84IZKkxOiEgjfq0H1qT4hphrAB0kaSpO13uK0ThFxrQxGRGtrcVGDsqrrp1HMGAzQNqOIH+zYf3d9gQYB5npP86u22Y4a3GYUgMPSPX/X51I+Hb3XcMkHkXdZEyFkfzAqOvt78RunpvA+H86f8Ib2t3t7G7OoH9y3cU30ZsLfbntPiVTIwvjLcZ8tydJMOkCMxJ0EbelO7eBuHD3cQqWGDrcN3MENxDmuoWtWwRHST/ONBUDiEAusYUbghDKCRIyN3A2praJ64zTJ11jXT+s1MTGO7OhwV8hIVjBXK0Eww0MH1Ewde9dd4J4fjXOfDtkthgHJbKG2lRAMmK4vh90BSSEOeYJ7SVMjXRtPyNd54N8UvhAmHe2GDsrqQQCOaRrpIM+m4rljWcx2ve6Liw5pakrJ3pWu1neFM+Jnpp5TLinu0AUN48/8Arr/xYf8AsWuf4gl1lt9MjLcyZQCcucZicuvvevwroPHw/t975p/+tKgPt5tRy2dWYEOQ5TZgVAZTJWNwe9ckf9w8yP30yJxqojjNaYEocyuzKSxzjONAQNunvB11rocJi7b3xfe2bQK22Gtxl98LnYmTlyyBrqRURicRzbguXWJKAS11nuFgktlJJJedV7bxpUhxDHNyiGtWBBEclEtnZhrlZiVnL07Eia3ddEzpT26kJj703LhGoZm+OknYxSP2hjPeRBhR22+Rqbu4mzy8osqHNvKH5j5s2UDNkAyySDpoBNI8GxOVSlq42ZjLDpXUgAwWUzlCzMga7GrbrqWpidgW2w0OZhmgdRIfK0bAzqQIMbit+G4S01wq9xVQW7pVmBAZgpyCAdCT6ntGtSuExWQ3G5Qc3Lj3CTcugQcpWOVAOqlpiZ+QpgcQgVg1mx98Ty7vM2YAg8yMwMQYgQNN6ze76kum7sVxnKtW7qi/acvYsQUGWWAfMm/URpLd52rnBiSIiNCSOkH853+tT4xlkIvMs2CwHUzC4DJnWEOURoAPhr3rTC5QoIS04gSXts5DBELDRl6RqYjudTVJ5SlKuhBW7pOVRr1aAATrvtqameIm27FlIZgLYJGYiBbUa6QIbSZ7VGsgFxiInMxX91ZMH8ogU5JARipLKTGvSRBkDKD1Zh3O3zpzZE5WN8V7p/13FN2+78v/AOjS+J2P+u4rW3KqHBEroARMyW+lEehCOlwuFwvJtEpY5hxOV5vXMvLl9JB/5R8gD3qJxGGtNjQns7VtriA5SzW0Uhc0Nue/1qKe+SZ6Z0Gir20FTfH8IvKsFECxaljzc+YEWzopOnUzaD1PpT/Jp26D3D2bVjIxu2n676mFclQhyIcwJlW97YR3Jrm2zw0A5WMnp0MH1ilrC5gI3lVVZjN2n0gfH1qVs8QuIoQm4sDQC7CxLbLtlMnT4Uk0mEZIhAbr5tGaYmFmSB8BUzevW2s2l0zoIbpcHVmMSdD217aVnhuKKJl5roJPuXLqiCFGaE76bzMaVvgMSudyFRpIY820jnXQ5WdoUZm+JIidqmUkxuVqjGFuE2WQWrerq/NeN1glYbQ+nyMU3xxz2rQVSSBJy22Ua8zvERodvQ09biaLIi2SRqOTaYBgWzBQwhQDrpMyBJgQsuN6QWFgLE6WbGbLDzGu5g6fEAb0ltvYR/JzLXnM6kzE6bxtT7hWNys7OWhrNxA0EnMyMon4U5xGOBQqFQEpAJw6B9ECznBkGZMjWpLDcUYwEFtBB6uXZEQAAQSNxqPjJmrzbblZvchmAe5lt5TmYKgAyA6RMEnLO5k0kzMFMaqc23bvHqNdPoa6U45+Zbvm42ayXyvaFolRcQDVUAJBYjsd29K53G3C124xzHPcduoQxDsDJA2JBmKlENUup2VriaAsZtN/YWToww95i2Qnb1EnvI9KY8MtgXbEEEl7ciDKnOBBkamADI01qJ4VIZku5nyoG6XDQuQFOrUALKz6baGp3B8OvWrmHa5YyrdvWWR2TrIUxlV50U5pIIk6VjN264IxHmVM9A4Tv/ruac01wm5/1606rqZ2BTLifu09pDEpNAFQcfdrPEb7mzcdLlpFDqpOXoSSDtqRBrgeN2LlwkLbcWwXKpljLnYSNvhNelDh+1aHBL6Cssjuzl0JX1+Ck8V4UsPcZjdvNmdpJKa9biT0fhC03seFbKdKvdAYrm9zUTaMHp1jqj5CrxOAT8IrB4cn4R+VZ6U/I66w/H5PPPG/D/Ltg2jddmZVIMGFNsEkQNOqRS1nwuCBIZegmV3LBJA1+NegkwCD7orVeHruAK0UJZasyeGnK+3BRdzw3Zkwbg7aBQMqyPTcgDXvJrVfD1sMDmc6iZCxBNsHSPQv+Qq9W4ah3UVr+ik/CPyqFgz8jWsPxKGHhm2NQ1yY9F3yBo1HrpWT4at8wurXATn2CxB5w2K7Rk/Or4/Rdv8ACKP0Un4RQsKfkP8Ah+JRieH7Yy6tCsPuJrBAk9Ouk/y9KQHhtIVSbmX3jou5FmROX1LflV9fopPwisfopPwihYMvIKw/EoZvDFvtzZ19PR/3fUL+dJcQ8NhbTi3zTLIADsRzWGwXspmr/XhafhFbPwxD90U1hSv7iZKDTSiUG/hnLdskIQOaJKAyFHeSD8KWXw4mVARcGXK2yjqCpqejXXNv6Veq8NUbCtTwxPwiieFJ9xYcYx6qyjX8LWjJi7mM9x/xO2X1y0rd8J2SdUuwohdRsDdI+7r9zf1q7f0Yn4aP0YnpS0Z+TNLw/BFLnwvaZxK3YJBJmPvJOwA2LUWfCtrQZLkMoVuo6j2BI29c/wCVXT+jV9K1/Ry/hFToSf8AzY1KHgin08MWsqjl3IHxO5Ant61i94TswYtXNm+8++W5H88n5VcI4evoKz+j19KPp35MeeHgipsX4VsMWblMSWcyWubnnwd//t0q/hmxAAstAzZRmuaAs59fkatQcPX0o+wr6UfTPzY9SHgir7fhnDqQwsEEHebkxInWe4zfmaU/2XsMZOGzGRJYuSQOX3J9A351Zv2JfSspgx6UfTf9mLUj4L+RTnEPAmMa4xwtnIjIikB0UEZFDggtOpFdXieF8TxV3Dc6zbt27NxHaHUyVIljBOsDYetWLZtAUoAK2WGkqs5ZYWZt317bBhhvTitLdb1oahRRRQBiKIrNFAGIois0UAYiiKzRQBiisXGgVT/mX4px+Dxco1wYUxqAIzZR0qxBA19R61MpVRE55a26lw0V5steY/FijOb8ZQCPZMQ0sFPUOlcsgnMRuANa2wXmRxR2UG+QCCcwsltBIkLIzDMMu+k/ClcuCc8uD0jRVA4Tx9xDlhrt66HLwVSyvSIaJzsCSSJlQwAInUgU3Xx9xbX2+ucKPYPkK9U3M+4AIGmWTMxpRmfA88uD0NRXnh/HnGQJz6dJ0TXqzdpmRGo7Zl9awPMLixyAXGDEnMWtdABIykQSYiZ07aUZnwLPLxPRFFebbfmbxMxOIVAQSGa2QpidZAJIJESBv6axJYvzAx4EJdvsxVSpCWyklUJHYmCWHaIG+9GZ8BnlwegKK86p474sQSbzD0BQy28xAjQamSN9J7LDxtxQOAb7FZEsoEZSQMwJE/mJ+FLM+Azy8T0JRVAXvGnEsyhcRcgmGLAdPUwBIAn3AGgTv66U3u+OuJKQWxDldNsoksGMaidCrCcsSp+FGd8FXLj5PQ9AqjPB/ijieKxFhBdvXFW4TiSFUItuRk6pnUTI/KrxQyKcZWEZNtpo3rEVmirLMRWYoooAKIoooAKKKKACiiigAooooAKKKKACiiigBHFLKkVU/m/x+zbw74Vpa7dVSojpUTOeTpp8KtjFe6aoDzpB+3WoUNOGjUTEtGYejDsaiW9IifZHFWcGjKo5jgsqdOuWS3VuAp0VTlnf1ikeG4wi47rk1WAMoyBWcNCoTCiRNbW7NrKG+1XEIEsvJuHI/YBlaIPVrodDpSNnCvbchlZdBEqyzIBB1HdSD8iKtIDoMPjrja5rCww962O8HsuoMbf5Vn7XdnVrHYH2Y0lY9J02PxphgngN1gAggjMVLdDjsDMTt3mKdm8uY9agGZGd95XXNl7xt8KCWOGxd3plsPA26BEEZiTA0HzpB+IurD9i0AAEW1I023ptiMQ2kPoVGikmIUCCT33prFFCELlsrlKEKyqbinrJMXJWNI03kaaGdalxxe9CjONAI6V7D5VEi4suufpZNQDPWWy6iBtJ6dvjS1pSYAiT8fh60kNkjZx95oVSugP3U20HcfGtjisRBMiIknKm3vem9J2cIumYGRlJ6reWS22p12H1rISI2zDQH2USysfy03NMDW9jr41LDUxOVNwCPT500xXEHYjOzEQwgEL6kbCNGadQe9L8SQaHXf8A4egIlZC6gx6/9qicWdvkaVFlmeT/ABxEJwzo03rvQ4HTmCSytPoNfqKvTDDpFeYvKxZ4ph/hmP5Ka9O4X3R8qmKptCi92hWiiirLCiiigAooooAKKKKACiiigAooooAKKKKACiiigBO+NDVFecfMXGW2ti4YwrBig2DMRDHsp2NXuwqkvOHil2xi7SW2gXLBBBVT1B2CHr0EE79gTUyvYifYrC1gnu22KvA6mZYaCQJB06did9v+oU/xWHc5XuarylgDmEaLbAbOxOY6CAN507UumEvWka3bzBWUrci6V1jKx0cAgxOo7xqK3v4LFOltJ6UVVB5mgyqBoOYdAe0dhEQBUakeRqMq6CLYQCzzisWw0E822WksF9wPm7+m2ta/Yjy1ukLkYSCLqswEGCUQlgNNyNJHrTlOFOAVIUyJEEACY7DvMn46DSlBgLgGgXTYFvdHUNtQNI/P4VLx48g4T8WMzhDoMon4OY7RuvxA+voCQ3DoCZC6HWbhGikSYyzEEH1gN6ayJ4fdjcfIuRrOwgbR/l2mlMRwu4yMiiyC0qzEdZXMGBzBZnQDvoN6Sx13aFHDxH1iROLxDrb+zuhQrcDsrFTlIXKT7oIbXQkk6/Kl7uDYLm5ahQinMX96R6a/eGUz6ztrT0cDe6yhhaBuXIAtkIoLERChBoAG021n5qY7wq2GvtaBtkBQ89QaWWV2HuyNQfQ09aNbMMkrqiNGF9VXtrLHTSTGUbiTHqI3YVsMKBaa4TZyqYy8yHnp2QrJGuhG4BNP/wBF3YMMo7jqY66zMrttp8TSrcHuEasoP/Ue49Rrt6bgVC9THu0UsPE8SK+wStooLdw3SAttCz3RILdSKsiBuBPzpU8Dd0uEgItoA3NSrJCsZdHcE7yIUkgae8Je3eCuSCrIIOg1iACBAgxH/c67Cm9zgNw5ibiHNq+hEkgAgQvoB9ar6jDfcvQxOGS/lXwi8uMwt9rRW2/NC3MwhvZyBl3XQEz3+leibHuj5V588rLz/pO1ZNy4yWftKojMSigBwuUHXYV6Et7CtYb2Yw6v/OxvRRRVmgUUUUAFFFFABRRRQAUUUUAFFFFABRRRQAUUUUAYNc14i8E4TG3FuX1YsoyqQ0QJn09azRSaT6iaT6jL9W2B9Lv8Y/yrP6ucH2N3+Jf/AI0UVGnDgvPLkP1c4P1u/wASf/Cs/q5wfrd/iX/4UUU9KHAZnyZHl3g/W7/Gv/ZaUXy/wf8AxT/6h/yrFFGnDgWZjrCeC8HbbMqvPxdjS+L8LYS42a5aDGIklth9aKKMkeAzM0Xwfgf8Pb/n/nW3+yWB/wANa/KsUU9OPAZnyZ/2TwP+Gs/w0Hwlgf8AC2f4RRRSyR4C3yLYHw7hbLZ7Vi2jfiC66zOv1qUWiiqSSJNqKKKYwooooAKKKKACiiigD//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10" descr="data:image/jpeg;base64,/9j/4AAQSkZJRgABAQAAAQABAAD/2wCEAAkGBxITEhUUExQVFRUWFRgXFRcYFxgaFxcXGBcXGBkYHRgYHCghGRwlHh4dITEhJSkrLi4uHSAzODMsNygtLisBCgoKDg0OGhAQGy8kICUsNCwsLCwtMiwsLCwsLCwsLDQsLCwtLCwsLCwsLCwsLCwsLCwsLCwsLCwsLCwsLCwsLP/AABEIAMgA+wMBIgACEQEDEQH/xAAcAAABBAMBAAAAAAAAAAAAAAAAAwQFBwECBgj/xABHEAACAQIEBAMFBAcFBwMFAAABAhEAAwQSITEFEyJBBgdRIzJhcYEUQlKRFRczYpKhsSRDVNHwFlNjcoLB4YOy0jRzorPC/8QAGgEAAwEBAQEAAAAAAAAAAAAAAAECAwQFBv/EADERAAICAAUDAwMCBQUAAAAAAAABAhEDEhMhUTFBUgRhoRQycQXBI5Gx0fAiM0Ji8f/aAAwDAQACEQMRAD8AvGiiigAopLEPCk1V/jbzJvYHE8kJbYGCCTly6LvoZ3mpcqIniKFe5atFUbc85MULnLWzacyACrSGJ9DAqQ4P5oYm8wDqlkEN1cq5dggEicm0kRrG49al4ldidXeqZcVFVHxjzKxNlgqC3eJQNHJu2zOkqM0gxrJn+tRH658VKj7MksAVAO4bYjXvTz+wPFp1TLzoqn+E+at66wF1Uw4MwzW7jiR/ykQN+/bvNK8S80L1sgWxavnIGOVLqEE7rqSpIEnf4b0tT2Hqqrplt0VSVrzkxJdU+zJmeMstoc2o2Pen/CPNe5eIzolkEMVYpccGAY1QxBIifl608/sSsZPsy3qKqPivmrdtHoS1fAUE5FuqRpJ0Yxp86jv104jNk+yLm9JM7TPvelCmN4qTqmXbRVT8K81Hug51t2TlDKGS6Q28gMpy7Qd+/wAK04j5r37bFUs27wBHUouKIIGvXGgOmk+vrBnQ9VVZbdFUp+um/LD7KsrOYSdIMGeqpvhnmY1wHmcmwZWFuJd1DGCQc0HKfSaM6BYqbotCiqfxHm5iFJCYZLglgGXOB0zr1RuBNNE86rx2wq7gTJ3Ovr6TRnRLxo8MuuiqwseZha0XLWFcZvZtbv5ulSy99c22k61EX/OLELJ+yqVAnMM2UiY7kHfTajOhvFSouaiqUtec95iP7MgkEgyx2+AaTrA+tTuJ8ystvOtzDuYBycu+GkvlI3JBA6tRt6UZ0NYiZZ1FUpe85sQurYVQJiZO8T+L0pTB+cV52hrCIJEmHeAY1yoxJgax32p5hay4f8i56Kqrinma9sDlNh75JIyol9TEAgyxgCTGsaiocecmK1/sgMLnMZjC92ME5QO5MRQppjliJOqZdtFVl4P8yL2MuopsoiM7ISCxMqoYgdtiPzHrVk2bgYSNqadjhiKd12FKKKKZYUUUUAN8ceg/T+oqkfH+Jy491JaHEEZFZCeWnvFyApHYrrr6Crux3uH6f1FUb5h4lbWOuXGFzRVOZDbgKbYSGV9SDmOo+HpWWIc3qXtFe/7MqzBscymYPrmywY3zQY+der+CezwiMiBmNsuQrA53ILE8wquYsfvECZmBXlHCplKMdFkiZIEgCYK69xsO9eoMPjwcArKGuK2EZ+YZNvLk0LNeYMQRr1axM1ZvEgvNO8LvCrzPbCvbu2sobVh7a2pI7iQxB+ZqlvEtzNjHYkMY0PNRgIBIh1RF+hWfWrR8WYey2AxHKKGLaGALUuDew7hxyhsZAJJE6Qo3qqeO41HxTXBcDKR7/MvNOjD3roz/AEjv86QmSvHFZ8RfYgMQwLEOH+4v3gqZoAOyiPTSaZZAbNxoUwRrpPb96f5H507xGKR3vPnUh1UqxJ6+gDQ3gXMRH/jLCeLZTbvZSGBZYgoQdFn3CF3/AHf6VLfYSXcbcfvzjbjGCc2jB0b3RpDqijb1X560+49LYi+emcwLEXFYe4sQ2RM2g7KPSNNYjjeNR8VcuZ8ykyGzXWnTTqudZ+o0+VTGPxyPexFwXMwuqpVs145+kDQ3FLnaOoj8qpiaT2GuHQG2T0/tFEmAQJE6kGBr6HvTfF3Jx7tIJN89WdIjPAIbJkiO+T5jtT9robOc0g3Qc2ZjoAn3oBJmNhOh+BqJxeMU4x7mfpN4sHm6TBuTmzftNtZ975Gkr3D2JPiwZr98kEkXbhc5s0dZ1zZV+P3V+QrbhyDPaIiftNpQdjOdIjeNe+U/Xai5ftu+JbMGzXA1tjsym45Le2JcnVYnXU5u1CXVVlYMAq4hGkHQZcpLDlNoBv0CfTWk32Cu428NXCMYCCAxY651WSTJ6jbcST6Jv6HUalTqdIkyZG8/n33j8qQ4BikTEBnfKo3b2xjQj+6Ic/mKeYW6qjV1HtFOpgxOraqxj/RB7t7bhQ74WYeyQFBPPE5ghI5N0e+Q8fwd403CXgqfaBGglW0FwKW9i/bk3GOnoVHxrbDYlUNpmbKoN+X9pHUtxVINoqTJYDpgaidJFMPDPEbVvmC5cyZgQB7cySjDazcVTrA6pj0jSkuhS6m+WFB0A23Xf/l3+sU6vWQLbQAM2GOaIBI52HOpgzr8vmNiYS+FVeuOsncg+4ROlth8O/ypPF3gtsy2UnDlR73UWe02XpIGoBMtK6HSYot2JKjfh7n7AwzdOaSofXTE2PeTk7SdJudpA0gtysRtrEQVO/rrofgaxgOJW/snJz9eYkJF7X21pt8/KHSrH3J37wQ5OIGWA/8Adose1icx0Igg/XT0psbQnx62BZuiAAL1uANBPJu7KF1/iHyO4fY+8TYQFiwDWoGZigBw7f8AAtrOg7kj1OpEZx6+vLuLmgtcVgvUJC23BO4TTMNCpOuhAkFa/wAVS4ior5mUWzGW8NFtMh6rtxvvHYAfCBpTiPkEt9aq0GSO4I32MafSntprnOsJbxIwsi8uYk5Ia5clSsBcp93dhLLOXtq90EjqnqTTr7R2KRP5fWmnMVsQoNg4kLZvl7QLKQpuXWzAgnVRDdKj01OtJNthVI6zyuXIbSpiA6HEkm0JGv2aQ2Uk6iIJ+VXnwv8AZj61Q3lTqyHk6fani6C8L7BZtnTKRqsSZ1Pqavnhn7MfX+tUurM8LrL/ADsO6KKKo2CiiigBDHe4fp/UVSnj2xib2PuYOwltvtNtMxce5ygrBw33Yk61deN9w/T+oqlfMDimIwnEVxVhM3LSLgPulWRJBjUD4jas5nN6h04fn9mcJ4hwV+zycLeNt1ss4QqpP7XqIOxYSNPlV64Gx/Z7DDDgpasXQPavaFuCQE5ILaQsTLMokAmTNG8W4t9uuu/LKaqQikXJOW4dc+UQAGP+dXN4f8SYJcE1g4jDWrloXrfLd7SL7z5IXPlKEEe6xEaTRe5rh3TshuPcTD8OxVsKkcm44fmO1wlLls7NbCnQrJB003maqXjtkWcWyhFt6aJyyg1n7huk/wD5dthVq+J+PYJcBirYvWHvXFyW1surnq5edmZWIGqkk6bQAdJqjjuGAxbKoUz7oS3YOpLaBbTG327kn+VUUSuMtQ+ICrkgW4QLkAkIYyKWC7zuZme8DHFVOS8TuGQfeEdCbHKv9PSkuJXLf2h2hWQFTANsj9mu3K6N9YXT11mmeMuhi5UEAiQPpEx89frUyjuTmQjxxAmLuKqLbGbRMoSJAJARbhy/DqP02qa4nbC3cSFTJHLAQKECjoMZEdlAO8ZjvPeBD8ethsa4WGBYFQosGSRt7JeWRPeD9TUlxh0GKdum4ucHeyVboXY2ALZ/6QBprrNU0DdC+MUjmMdSbqKdGMgqhjqIH0/mIqEvwMc65Ao57A2wqqAOYenILmQekZ4jSacFlZyQMoJHYCNpMEQPUyI1pO+kY94Mk32KtNmDlYHNmW2bYEdUqhHwipSpUFpj/Ep7TFBQAFvZVUKAB7dhGVCyjbYEj0ml3ty6hlBnF21KkSCDyxEMFUgyRDQD3jU01xlxPtF1jDrzrhBBUhgWbKwygKRsekAH0FGFdTeQ+6vOtkzEKOYskyCAO8kEDvI0pZdxKS6DTw3kOKTMqOuoKuLRGnwuuEED1PpvT/BNtHe8pGvYK0aAx9RTLw1dy4wHMFCZixZ1VQF0JLclxGwnJS+HvKjyVDbjKfj3Ej6bd+1Nqwuh7bRc9suoYE4rMGCEGFux+1cISDBEkajSTEsfCjWval1ttp05+ROtq5s18gjUA9IJ0G2lKcKuKLwboAi7uwVQDZu6ZijxpoJU6xtMjHhDE8sXSSq51AUvca3LG1cAXpsuCSNNcoJ03NNKhppi3D7kZNYOdyde2Tf3gR86RxToLTFgD/ZpEhD1cy1B62md/d6tT2mksPiwhOgJIgg7jvsd/SK0F4C1f2IazB6is+1tRByHMZG2mx10grK7sE0LcLe39jbW3nJgj2GeOfYIP++OkjeP+macq8gwf7q0Dr+8ZGjj8taR4XigMAbeYSWJCh7uZgL9kn2fKyQInV50mNIpAYtQjL0kEyTI02/y/mabVg3TMcfuhbdwD/fLBlZjlP8AEtvG0jbvFPsUbfJXluh6kJVThtG5BlosIDvpJJ+OtRvEMRlwzoPvXVgZiPdt3ATkyw3vAEkiJAjWRL8Qx63LFpc5Zhy2jNfYBeSV/vFCg6RpMARtNNId7Al4GRm0z29iu0Lr74mPl/4ccJ4XcxF9Bau8oqDN0RmQPfvrAC6yw06jtsQCBUL9q0CQNTI06p17RP1j4U4XiT2eXctOUuWwgMyVUNdxDCVYRBUgwJnfeko0JytbHa+E+EXcDxBMIbma003lILDNCFBmWYBHynQaxV0cK/Zj5n+tUN4L4hdvcYzXby4gjMouIItlcumQQIXt9DV88K/Zj5n+tOKIwful+f2HlFFFUbhRRRQAjih0muS8W4cPhLuYAwoInscyjT00JFdhdWRFRfFeEc209sMFLCJImNQdgR6VEkZY0c0GvY8qcJFxWQCOtZHUF2zQQfusCDE/0NOBw9o1YOFHsgWgQVLyQD8NvX073A/lKloh7d3qUELmV2UAyDobnxP51oPLq7ljnLEEfsjsU5Z/vPwwPmJpXZMLkujRUlrBODqbcQx0ZpMIG9e4O/b8gVLeBy91UhjGVyD0wBBOv39APj8qtv8AV5dOab4OYMG9mROZFRvv+iqfmKWPl/dmTfMksdEO7Olw/f8AxoG+c0ysqZUDYPYAoTACyREBsoHSNdZJG7RvoRUf+jX35qiYJ6j3zH8oE/I1eI8v3kHnGQwYdLaFbr3RHtNOp2/Os2vLrKABeaBl0y/htvaEy2vS7CmnQ8tFHJw1gQ3MUECQerTKgbeNI0H1pe3gsoOZs8ZgPfgCQCAI3JOp+EbmRdp8vJGU3rkZSuw2NtLR7/gRRW36vBLE3rnUST0pu1y3cJEfvIpoBxKVt4PUCUJkAwrRDMQBAHeDudduxrf9H7EiIGkcwQChuTov4R+Wuwq6rfl2oIIu3JBU7Julxrg7fiY1snl1bAAzvAUKAVtEQLZtd0/AxFInTKXPDYkgCdVBOdoClRsRt1D+Qpnf4QyhmzyRusMCSbhTX45h+enar3by8tt71y6fX9nJ9ydcn7ifwilLPl7aVswa5Px5ce9nGnL/ABdXzoDIyhL3B8TaQuyMilSGJP3TqQ0SRMd6WvcBYN1M85iJazdkwyCdRMw6mN9QO9X+vgOwc0rGcFXOhLA7g5gQR86bXvLPCzo14zM9SazlB/u+4Vf4RSV9yslFLWuDu0DUkaE5HUyTdSCB+/byfEknsaBwmLYcFcmUspytqBZF6QDqPZ5m0/D8aum15bYYbG8NZ/aDfNnn3fxa/OfWs/q1wsAEXCAuUDOIC5Dbj3fwEr8jToNOPBTp8OuGI0kNlIyHfnCxG/4mX+L4VgcAcgkMsquY+zJ/u3uAe9I/Z3BP7k99Lo/V7hpk82ZmeYfxK07eqqfmBWyeX2GGwuek8w6CHH9Hf+I0qHpw4KWueF2Y5S51JykoJVQ1ofiGYFbqaerD0kt7Xg1iVBYkmBGSBJa+kZp0Ge0VzRtJ+FXl+r7Cntd9P2rjTp00P7q/wj0rI8AYYHQXe399cmQxad/xEn6n1ppMrLHgphPDrQ7cw5VEn2QhF5dq6YTNr7O5O+8DuWDtfC1wkgNqGyxy9c3OuWdw4++qiY+8x+6A1ufq+wsRluRGWObciMuWN/w6fKlD4Ewp3V95/avvmDzv+IA/MU6Fkg+qKRueEwYuG4zBlzrNsLmAw4xAHvEqMgfT91R3JEf4l4Q2HyLmkM91cuRUGa04Q6A66Mup21+voAeBcNERciCI5tzYoU/F+ElfkTRe8C4R4zozwSeq451aMx1bvFFMUkq2RT3lxhQnEbUXM8i52jRWKzud4/1Ir0Hwr9mPmf61DYHwbhbTh7doKw1BDNvt3bWp/C2ci5aaIwYSjbl3FqKKKZsFFFauwFAGaIrkuI+OLdprgNm4Vt3DbZxGXOFLZfnGtR580MP/ALp/zH+VQ5xXUyeNBdWd5loyCuDXzNskgcm5rESVA1iDJ2Gu9ZueZthXKG08hspIdCszE5hpHx9KWpDkNaB3WQVnKK4K75n2FYryXMEiVZSpgxIPcfGsXvNCwrFeUzQYlXRlOk6MNDRqQ5Frw5+DvcgrMCuBueaFgZfYucwnR0MakQ34Tpt8RRa80LLEjkOIBMs6AaCYk9zsB3o1Ychr4fJ38URVejzVs/4e7+a/50oPNCzlLch9CBGdM2oJkLMkab/EetGrDkNfD5/qd9FEVXv61bP+Hu/xJ/nSl7zPtKxXkXGjurIVPyIOtGpDkPqMPn4Z31FcCvmfZIJ5FwQJ1ZJOoEAdzrt6TWU8z7JB9hcECYLICdQIUTqdZj4Gh4sOQ14cnfViq/PmnZ/w9380/wA6y/mhZAB5FwyJgOhI1I1E6HSjUhyL6jD5+Gd/War+35oWSY5Fwb6l0A0BO8/CPyot+aNkz7BxALdToNuwk6t6DvS1YcjWPh8/DO/oqvl81LJIH2e5qQNWSNTuddBWW80rIJH2e5oSJDJBgxIM6j409WHIfUYfPwywaxXAP5oWRHsHMidHQxvofRtNqzY8z7TMF5DrJAlnQKJ7k9hRqw5DXw7q/wCp39FV5+tSz/h7n8SUpc8z7Qj2DmVDdLod+xjZh3HajVhyPXhyd9RXBWvM60wY8hxlWdXQE6gQo7nXb50WfM6yzKvJcZiBLOqqJ7ljoB8aNWHI9WHJ31FcAPNCz/uX/iWnOE8xbNxlUWnBYwJI3/KhYsH3FrQ5O2orVWmtq0NQpHFLIpatLm1AFW+YfCbSWzfVSLjXOs5iQ+YMZIOgOm4+VV8FBDEuFyiQDPVrBAI0EDXWrO8zT/Zv/VX/ANr1UnFrZFgvpDNlGonTLMruBqN965MSNzo87FX8Shhxbiz3TGZmAAEkmSF0UfBR2FKeHLim6Lborh51YsCuVHbpg94G4Pami4cMhb0J1+ATNS3hc/2u1tu250/Zv3rpUUlSLhQ4xtlVdwAIV2AidAGIGs0kzkg/zpfiT+0vn/iNtt759K6HC+A8SyTnsjOqn3mkSJE9J1rLH9VhYCTxZJWdeFgSn9qsj+BJaBtM62WDc0NzS+U9JAAVQeraNKzj8ZaXDTy8IzjEXJCi4CV5j5QryDEdifdC1J3/AAhiOVbVb2HV7bs4fOw76EdMyDFR58BYqMv2jDlc0kcxozTlmMu/auf6/wBK396+f7Fv0uN0yEZwgJcsXsyLmtICr5mzEk3DqJg7AdthvUXccjUSJrueGeDb1uzeQPYZryBf2mgYG6NOnb/uD6U0by+xjKoXkn/1N52jppr9Q9Kus0TH0uJW8Tj1usSJJgkf19a6Z3tIuKQJh5FpChc3TcBNoklCNJzEbxrFc0SQLcjZu43M/LWpHjre3MPGdbSsikzl5dvcjQie3wrtlVbGEqiuhK8bW02Xlrh16Fnl80Hqac3VodNBPY96YLkUFRJLhVBM9DE6jXdojWY1+dNzf0GpAUACZOVRp66/AVpi8XJIBzoAQqkvAgZQwmNQP5aVmc0nmdmeJ3FGVRowENBMR6H1aZk7bVHm63qfzNbK4NsjLqGBDAeuhDH+nxov3gphRAG+dRmJ0n5a7VouB0Sfh51e4tt0DAkkklpgDbQ7U0vsQzRsGYTqYEwNakfDFoDEgyojMMpYA6ruJ7V1PDfLXEYiyLwvWEF/2iBiZVWJMEAf00ojVm2HHY4IXDB7j5bTXXcLNi2LZdMMQ+GZibwdpeF1EdxOsfD0qXt+UGIgr9rw0sR2Y/T1rlvEts2rdlS+V1stbZRJDQVR1BAhR099/nRJGjVLoa8Wx1pbGGyJhyxt+0Kq4YEcoyTm1nKywZ3f4U3xZU2LdwIqlmkxMQeZ069tBUM+JDIAxcskLb2yqkksPXc6VK4h/wCyWNTvtMxpe7UJUTF3KxvJBg6H0qR4NaVmuZ1DZbFxwGBgMuWCQNTAmo/ErqxHbLp6yB/rapDg8m5e7E4e5sY7Dv6etEnsa0ifxeOsql9jbwTFcNZgDDsAbhzHckZc/ZhvK1xmBxYF0sYUHNoJgTsI10FSGH4Dee3iiza2baOfajIyKZDd86ZAch0ExFNeDcJ51rEvKexthxNwKfeloUg5+kNoI1ipyppoyncq2J+3eYBgpOVgMwA0IBBE/WK7Ty24XZvNca4mZkjLJOUT3gd6r7AXGFoAFgCgDQTBEg6xoRMb94qy/KSfbmNJQfXU1y4MVnoww/vS9yzbC0rWlo1vXaegFI4l4FLUjiIjWgCnvMN8YWfOp+zC50N0xroJjX1An1qv+KFOQYDZ83UZEFenKAI0I1nX0q0vHvia0Bewyqc/usxjKBKsSADJJEAaVVPEbim3kCnmMx1nTL0mMsQIMmfjXI1/rVHmyrU2Ii3ioWBvMz2giNqmPBWFD3w0MSkR7mSWlevMZIiYyg6/CmNrhyFggLs5E5UUsfU6ATUzgeDnDYu0l20RcJBUsZyTIkC3IaQCIJ0PyrpkzaNWRXEhNy6f32+Hc9qujDcQRBbtnMW5dswBM5hAAg7kg/D41TWJIm//AMx9R941P/7a4kKyFbLgKoM2yZA2zEEbV5X6p6GfqlBRXS+9cHq+jxo4V5jsLygqVbLq0FChAOYs4XQTmPQd/utT7GkHlkgGVJ0DMd1fcCJzCe0Adq4RfGGIa1nFjDtAKkC2wyqBvo2wgCKQveOr75c9rDHT8FzSJPZ9a85/pnqLW3T3Ov6/BX/h31020Q3FVeYuVbmYssnqIgaSM9zsNmqWwmOt5lQEyDljK2kAdyNvQ94qubHi2+bN5msWQFAeIuQ5cuS2bPK6pPzpLDeOLo5bJh7IYlzM3YUmZMSR9P6VlP8AR8fEW6/G4167C5OMu3NY3AY+n4jU7xkySY7WSSFUDS0I/e/7VB3R0qY1LGTBE6n86k+JJ1lsn3bIza/7tenL223+FfVNVFHhYu5rZw5uEKFZiTsnvEDVo+QBP0pO3wm+1x7aWbhZA2ZcpzL26h21IFLcKxot3bbmIVwdTA10kn0Ez9KyvEbYvXbptlw+doFwrHV2I3/86RQjCMVRGXsHetojsjol0BkJ0DjcEevrSHNJbM3VrJknq9ZO+tSOOx9prVpBYKsqQW51xgxhRmynRdQTAjeO1RP0qkXR03hMBrwuRBJcalMgGXaGOaas3h9knCYJlsYZ8+Bys9xJYwHCr7w6Oo6a7nbeqp8LL7RTlUauM5Mn3CcmXvPrHc1N8L8x8fYw4s22tZbJCW5tAkIDABPfT5VliwxJRaw3T56/2Oj07jF3JWizeG2CuIsgWuHoeYjOFW2twFspJADTmkkjvMfE1WnjTMUIBP7W4CoZMpi6+pX3iR2OwnXtS9zzS4mA8XLUqQBFldPzGv8AKofiLM9ixcbKzEOzPPVL3GJ6dJk6kxvTyuMd23+R4883RELbwi84IZKkxOiEgjfq0H1qT4hphrAB0kaSpO13uK0ThFxrQxGRGtrcVGDsqrrp1HMGAzQNqOIH+zYf3d9gQYB5npP86u22Y4a3GYUgMPSPX/X51I+Hb3XcMkHkXdZEyFkfzAqOvt78RunpvA+H86f8Ib2t3t7G7OoH9y3cU30ZsLfbntPiVTIwvjLcZ8tydJMOkCMxJ0EbelO7eBuHD3cQqWGDrcN3MENxDmuoWtWwRHST/ONBUDiEAusYUbghDKCRIyN3A2praJ64zTJ11jXT+s1MTGO7OhwV8hIVjBXK0Eww0MH1Ewde9dd4J4fjXOfDtkthgHJbKG2lRAMmK4vh90BSSEOeYJ7SVMjXRtPyNd54N8UvhAmHe2GDsrqQQCOaRrpIM+m4rljWcx2ve6Liw5pakrJ3pWu1neFM+Jnpp5TLinu0AUN48/8Arr/xYf8AsWuf4gl1lt9MjLcyZQCcucZicuvvevwroPHw/t975p/+tKgPt5tRy2dWYEOQ5TZgVAZTJWNwe9ckf9w8yP30yJxqojjNaYEocyuzKSxzjONAQNunvB11rocJi7b3xfe2bQK22Gtxl98LnYmTlyyBrqRURicRzbguXWJKAS11nuFgktlJJJedV7bxpUhxDHNyiGtWBBEclEtnZhrlZiVnL07Eia3ddEzpT26kJj703LhGoZm+OknYxSP2hjPeRBhR22+Rqbu4mzy8osqHNvKH5j5s2UDNkAyySDpoBNI8GxOVSlq42ZjLDpXUgAwWUzlCzMga7GrbrqWpidgW2w0OZhmgdRIfK0bAzqQIMbit+G4S01wq9xVQW7pVmBAZgpyCAdCT6ntGtSuExWQ3G5Qc3Lj3CTcugQcpWOVAOqlpiZ+QpgcQgVg1mx98Ty7vM2YAg8yMwMQYgQNN6ze76kum7sVxnKtW7qi/acvYsQUGWWAfMm/URpLd52rnBiSIiNCSOkH853+tT4xlkIvMs2CwHUzC4DJnWEOURoAPhr3rTC5QoIS04gSXts5DBELDRl6RqYjudTVJ5SlKuhBW7pOVRr1aAATrvtqameIm27FlIZgLYJGYiBbUa6QIbSZ7VGsgFxiInMxX91ZMH8ogU5JARipLKTGvSRBkDKD1Zh3O3zpzZE5WN8V7p/13FN2+78v/AOjS+J2P+u4rW3KqHBEroARMyW+lEehCOlwuFwvJtEpY5hxOV5vXMvLl9JB/5R8gD3qJxGGtNjQns7VtriA5SzW0Uhc0Nue/1qKe+SZ6Z0Gir20FTfH8IvKsFECxaljzc+YEWzopOnUzaD1PpT/Jp26D3D2bVjIxu2n676mFclQhyIcwJlW97YR3Jrm2zw0A5WMnp0MH1ilrC5gI3lVVZjN2n0gfH1qVs8QuIoQm4sDQC7CxLbLtlMnT4Uk0mEZIhAbr5tGaYmFmSB8BUzevW2s2l0zoIbpcHVmMSdD217aVnhuKKJl5roJPuXLqiCFGaE76bzMaVvgMSudyFRpIY820jnXQ5WdoUZm+JIidqmUkxuVqjGFuE2WQWrerq/NeN1glYbQ+nyMU3xxz2rQVSSBJy22Ua8zvERodvQ09biaLIi2SRqOTaYBgWzBQwhQDrpMyBJgQsuN6QWFgLE6WbGbLDzGu5g6fEAb0ltvYR/JzLXnM6kzE6bxtT7hWNys7OWhrNxA0EnMyMon4U5xGOBQqFQEpAJw6B9ECznBkGZMjWpLDcUYwEFtBB6uXZEQAAQSNxqPjJmrzbblZvchmAe5lt5TmYKgAyA6RMEnLO5k0kzMFMaqc23bvHqNdPoa6U45+Zbvm42ayXyvaFolRcQDVUAJBYjsd29K53G3C124xzHPcduoQxDsDJA2JBmKlENUup2VriaAsZtN/YWToww95i2Qnb1EnvI9KY8MtgXbEEEl7ciDKnOBBkamADI01qJ4VIZku5nyoG6XDQuQFOrUALKz6baGp3B8OvWrmHa5YyrdvWWR2TrIUxlV50U5pIIk6VjN264IxHmVM9A4Tv/ruac01wm5/1606rqZ2BTLifu09pDEpNAFQcfdrPEb7mzcdLlpFDqpOXoSSDtqRBrgeN2LlwkLbcWwXKpljLnYSNvhNelDh+1aHBL6Cssjuzl0JX1+Ck8V4UsPcZjdvNmdpJKa9biT0fhC03seFbKdKvdAYrm9zUTaMHp1jqj5CrxOAT8IrB4cn4R+VZ6U/I66w/H5PPPG/D/Ltg2jddmZVIMGFNsEkQNOqRS1nwuCBIZegmV3LBJA1+NegkwCD7orVeHruAK0UJZasyeGnK+3BRdzw3Zkwbg7aBQMqyPTcgDXvJrVfD1sMDmc6iZCxBNsHSPQv+Qq9W4ah3UVr+ik/CPyqFgz8jWsPxKGHhm2NQ1yY9F3yBo1HrpWT4at8wurXATn2CxB5w2K7Rk/Or4/Rdv8ACKP0Un4RQsKfkP8Ah+JRieH7Yy6tCsPuJrBAk9Ouk/y9KQHhtIVSbmX3jou5FmROX1LflV9fopPwisfopPwihYMvIKw/EoZvDFvtzZ19PR/3fUL+dJcQ8NhbTi3zTLIADsRzWGwXspmr/XhafhFbPwxD90U1hSv7iZKDTSiUG/hnLdskIQOaJKAyFHeSD8KWXw4mVARcGXK2yjqCpqejXXNv6Veq8NUbCtTwxPwiieFJ9xYcYx6qyjX8LWjJi7mM9x/xO2X1y0rd8J2SdUuwohdRsDdI+7r9zf1q7f0Yn4aP0YnpS0Z+TNLw/BFLnwvaZxK3YJBJmPvJOwA2LUWfCtrQZLkMoVuo6j2BI29c/wCVXT+jV9K1/Ry/hFToSf8AzY1KHgin08MWsqjl3IHxO5Ant61i94TswYtXNm+8++W5H88n5VcI4evoKz+j19KPp35MeeHgipsX4VsMWblMSWcyWubnnwd//t0q/hmxAAstAzZRmuaAs59fkatQcPX0o+wr6UfTPzY9SHgir7fhnDqQwsEEHebkxInWe4zfmaU/2XsMZOGzGRJYuSQOX3J9A351Zv2JfSspgx6UfTf9mLUj4L+RTnEPAmMa4xwtnIjIikB0UEZFDggtOpFdXieF8TxV3Dc6zbt27NxHaHUyVIljBOsDYetWLZtAUoAK2WGkqs5ZYWZt317bBhhvTitLdb1oahRRRQBiKIrNFAGIois0UAYiiKzRQBiisXGgVT/mX4px+Dxco1wYUxqAIzZR0qxBA19R61MpVRE55a26lw0V5steY/FijOb8ZQCPZMQ0sFPUOlcsgnMRuANa2wXmRxR2UG+QCCcwsltBIkLIzDMMu+k/ClcuCc8uD0jRVA4Tx9xDlhrt66HLwVSyvSIaJzsCSSJlQwAInUgU3Xx9xbX2+ucKPYPkK9U3M+4AIGmWTMxpRmfA88uD0NRXnh/HnGQJz6dJ0TXqzdpmRGo7Zl9awPMLixyAXGDEnMWtdABIykQSYiZ07aUZnwLPLxPRFFebbfmbxMxOIVAQSGa2QpidZAJIJESBv6axJYvzAx4EJdvsxVSpCWyklUJHYmCWHaIG+9GZ8BnlwegKK86p474sQSbzD0BQy28xAjQamSN9J7LDxtxQOAb7FZEsoEZSQMwJE/mJ+FLM+Azy8T0JRVAXvGnEsyhcRcgmGLAdPUwBIAn3AGgTv66U3u+OuJKQWxDldNsoksGMaidCrCcsSp+FGd8FXLj5PQ9AqjPB/ijieKxFhBdvXFW4TiSFUItuRk6pnUTI/KrxQyKcZWEZNtpo3rEVmirLMRWYoooAKIoooAKKKKACiiigAooooAKKKKACiiigBHFLKkVU/m/x+zbw74Vpa7dVSojpUTOeTpp8KtjFe6aoDzpB+3WoUNOGjUTEtGYejDsaiW9IifZHFWcGjKo5jgsqdOuWS3VuAp0VTlnf1ikeG4wi47rk1WAMoyBWcNCoTCiRNbW7NrKG+1XEIEsvJuHI/YBlaIPVrodDpSNnCvbchlZdBEqyzIBB1HdSD8iKtIDoMPjrja5rCww962O8HsuoMbf5Vn7XdnVrHYH2Y0lY9J02PxphgngN1gAggjMVLdDjsDMTt3mKdm8uY9agGZGd95XXNl7xt8KCWOGxd3plsPA26BEEZiTA0HzpB+IurD9i0AAEW1I023ptiMQ2kPoVGikmIUCCT33prFFCELlsrlKEKyqbinrJMXJWNI03kaaGdalxxe9CjONAI6V7D5VEi4suufpZNQDPWWy6iBtJ6dvjS1pSYAiT8fh60kNkjZx95oVSugP3U20HcfGtjisRBMiIknKm3vem9J2cIumYGRlJ6reWS22p12H1rISI2zDQH2USysfy03NMDW9jr41LDUxOVNwCPT500xXEHYjOzEQwgEL6kbCNGadQe9L8SQaHXf8A4egIlZC6gx6/9qicWdvkaVFlmeT/ABxEJwzo03rvQ4HTmCSytPoNfqKvTDDpFeYvKxZ4ph/hmP5Ka9O4X3R8qmKptCi92hWiiirLCiiigAooooAKKKKACiiigAooooAKKKKACiiigBO+NDVFecfMXGW2ti4YwrBig2DMRDHsp2NXuwqkvOHil2xi7SW2gXLBBBVT1B2CHr0EE79gTUyvYifYrC1gnu22KvA6mZYaCQJB06did9v+oU/xWHc5XuarylgDmEaLbAbOxOY6CAN507UumEvWka3bzBWUrci6V1jKx0cAgxOo7xqK3v4LFOltJ6UVVB5mgyqBoOYdAe0dhEQBUakeRqMq6CLYQCzzisWw0E822WksF9wPm7+m2ta/Yjy1ukLkYSCLqswEGCUQlgNNyNJHrTlOFOAVIUyJEEACY7DvMn46DSlBgLgGgXTYFvdHUNtQNI/P4VLx48g4T8WMzhDoMon4OY7RuvxA+voCQ3DoCZC6HWbhGikSYyzEEH1gN6ayJ4fdjcfIuRrOwgbR/l2mlMRwu4yMiiyC0qzEdZXMGBzBZnQDvoN6Sx13aFHDxH1iROLxDrb+zuhQrcDsrFTlIXKT7oIbXQkk6/Kl7uDYLm5ahQinMX96R6a/eGUz6ztrT0cDe6yhhaBuXIAtkIoLERChBoAG021n5qY7wq2GvtaBtkBQ89QaWWV2HuyNQfQ09aNbMMkrqiNGF9VXtrLHTSTGUbiTHqI3YVsMKBaa4TZyqYy8yHnp2QrJGuhG4BNP/wBF3YMMo7jqY66zMrttp8TSrcHuEasoP/Ue49Rrt6bgVC9THu0UsPE8SK+wStooLdw3SAttCz3RILdSKsiBuBPzpU8Dd0uEgItoA3NSrJCsZdHcE7yIUkgae8Je3eCuSCrIIOg1iACBAgxH/c67Cm9zgNw5ibiHNq+hEkgAgQvoB9ar6jDfcvQxOGS/lXwi8uMwt9rRW2/NC3MwhvZyBl3XQEz3+leibHuj5V588rLz/pO1ZNy4yWftKojMSigBwuUHXYV6Et7CtYb2Yw6v/OxvRRRVmgUUUUAFFFFABRRRQAUUUUAFFFFABRRRQAUUUUAYNc14i8E4TG3FuX1YsoyqQ0QJn09azRSaT6iaT6jL9W2B9Lv8Y/yrP6ucH2N3+Jf/AI0UVGnDgvPLkP1c4P1u/wASf/Cs/q5wfrd/iX/4UUU9KHAZnyZHl3g/W7/Gv/ZaUXy/wf8AxT/6h/yrFFGnDgWZjrCeC8HbbMqvPxdjS+L8LYS42a5aDGIklth9aKKMkeAzM0Xwfgf8Pb/n/nW3+yWB/wANa/KsUU9OPAZnyZ/2TwP+Gs/w0Hwlgf8AC2f4RRRSyR4C3yLYHw7hbLZ7Vi2jfiC66zOv1qUWiiqSSJNqKKKYwooooAKKKKACiiigD//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AutoShape 12" descr="data:image/jpeg;base64,/9j/4AAQSkZJRgABAQAAAQABAAD/2wCEAAkGBxITEhUUExQVFRUWFRgXFRcYFxgaFxcXGBcXGBkYHRgYHCghGRwlHh4dITEhJSkrLi4uHSAzODMsNygtLisBCgoKDg0OGhAQGy8kICUsNCwsLCwtMiwsLCwsLCwsLDQsLCwtLCwsLCwsLCwsLCwsLCwsLCwsLCwsLCwsLCwsLP/AABEIAMgA+wMBIgACEQEDEQH/xAAcAAABBAMBAAAAAAAAAAAAAAAAAwQFBwECBgj/xABHEAACAQIEBAMFBAcFBwMFAAABAhEAAwQSITEFEyJBBgdRIzJhcYEUQlKRFRczYpKhsSRDVNHwFlNjcoLB4YOy0jRzorPC/8QAGgEAAwEBAQEAAAAAAAAAAAAAAAECAwQFBv/EADERAAICAAUDAwMCBQUAAAAAAAABAhEDEhMhUTFBUgRhoRQycQXBI5Gx0fAiM0Ji8f/aAAwDAQACEQMRAD8AvGiiigAopLEPCk1V/jbzJvYHE8kJbYGCCTly6LvoZ3mpcqIniKFe5atFUbc85MULnLWzacyACrSGJ9DAqQ4P5oYm8wDqlkEN1cq5dggEicm0kRrG49al4ldidXeqZcVFVHxjzKxNlgqC3eJQNHJu2zOkqM0gxrJn+tRH658VKj7MksAVAO4bYjXvTz+wPFp1TLzoqn+E+at66wF1Uw4MwzW7jiR/ykQN+/bvNK8S80L1sgWxavnIGOVLqEE7rqSpIEnf4b0tT2Hqqrplt0VSVrzkxJdU+zJmeMstoc2o2Pen/CPNe5eIzolkEMVYpccGAY1QxBIifl608/sSsZPsy3qKqPivmrdtHoS1fAUE5FuqRpJ0Yxp86jv104jNk+yLm9JM7TPvelCmN4qTqmXbRVT8K81Hug51t2TlDKGS6Q28gMpy7Qd+/wAK04j5r37bFUs27wBHUouKIIGvXGgOmk+vrBnQ9VVZbdFUp+um/LD7KsrOYSdIMGeqpvhnmY1wHmcmwZWFuJd1DGCQc0HKfSaM6BYqbotCiqfxHm5iFJCYZLglgGXOB0zr1RuBNNE86rx2wq7gTJ3Ovr6TRnRLxo8MuuiqwseZha0XLWFcZvZtbv5ulSy99c22k61EX/OLELJ+yqVAnMM2UiY7kHfTajOhvFSouaiqUtec95iP7MgkEgyx2+AaTrA+tTuJ8ystvOtzDuYBycu+GkvlI3JBA6tRt6UZ0NYiZZ1FUpe85sQurYVQJiZO8T+L0pTB+cV52hrCIJEmHeAY1yoxJgax32p5hay4f8i56Kqrinma9sDlNh75JIyol9TEAgyxgCTGsaiocecmK1/sgMLnMZjC92ME5QO5MRQppjliJOqZdtFVl4P8yL2MuopsoiM7ISCxMqoYgdtiPzHrVk2bgYSNqadjhiKd12FKKKKZYUUUUAN8ceg/T+oqkfH+Jy491JaHEEZFZCeWnvFyApHYrrr6Crux3uH6f1FUb5h4lbWOuXGFzRVOZDbgKbYSGV9SDmOo+HpWWIc3qXtFe/7MqzBscymYPrmywY3zQY+der+CezwiMiBmNsuQrA53ILE8wquYsfvECZmBXlHCplKMdFkiZIEgCYK69xsO9eoMPjwcArKGuK2EZ+YZNvLk0LNeYMQRr1axM1ZvEgvNO8LvCrzPbCvbu2sobVh7a2pI7iQxB+ZqlvEtzNjHYkMY0PNRgIBIh1RF+hWfWrR8WYey2AxHKKGLaGALUuDew7hxyhsZAJJE6Qo3qqeO41HxTXBcDKR7/MvNOjD3roz/AEjv86QmSvHFZ8RfYgMQwLEOH+4v3gqZoAOyiPTSaZZAbNxoUwRrpPb96f5H507xGKR3vPnUh1UqxJ6+gDQ3gXMRH/jLCeLZTbvZSGBZYgoQdFn3CF3/AHf6VLfYSXcbcfvzjbjGCc2jB0b3RpDqijb1X560+49LYi+emcwLEXFYe4sQ2RM2g7KPSNNYjjeNR8VcuZ8ykyGzXWnTTqudZ+o0+VTGPxyPexFwXMwuqpVs145+kDQ3FLnaOoj8qpiaT2GuHQG2T0/tFEmAQJE6kGBr6HvTfF3Jx7tIJN89WdIjPAIbJkiO+T5jtT9robOc0g3Qc2ZjoAn3oBJmNhOh+BqJxeMU4x7mfpN4sHm6TBuTmzftNtZ975Gkr3D2JPiwZr98kEkXbhc5s0dZ1zZV+P3V+QrbhyDPaIiftNpQdjOdIjeNe+U/Xai5ftu+JbMGzXA1tjsym45Le2JcnVYnXU5u1CXVVlYMAq4hGkHQZcpLDlNoBv0CfTWk32Cu428NXCMYCCAxY651WSTJ6jbcST6Jv6HUalTqdIkyZG8/n33j8qQ4BikTEBnfKo3b2xjQj+6Ic/mKeYW6qjV1HtFOpgxOraqxj/RB7t7bhQ74WYeyQFBPPE5ghI5N0e+Q8fwd403CXgqfaBGglW0FwKW9i/bk3GOnoVHxrbDYlUNpmbKoN+X9pHUtxVINoqTJYDpgaidJFMPDPEbVvmC5cyZgQB7cySjDazcVTrA6pj0jSkuhS6m+WFB0A23Xf/l3+sU6vWQLbQAM2GOaIBI52HOpgzr8vmNiYS+FVeuOsncg+4ROlth8O/ypPF3gtsy2UnDlR73UWe02XpIGoBMtK6HSYot2JKjfh7n7AwzdOaSofXTE2PeTk7SdJudpA0gtysRtrEQVO/rrofgaxgOJW/snJz9eYkJF7X21pt8/KHSrH3J37wQ5OIGWA/8Adose1icx0Igg/XT0psbQnx62BZuiAAL1uANBPJu7KF1/iHyO4fY+8TYQFiwDWoGZigBw7f8AAtrOg7kj1OpEZx6+vLuLmgtcVgvUJC23BO4TTMNCpOuhAkFa/wAVS4ior5mUWzGW8NFtMh6rtxvvHYAfCBpTiPkEt9aq0GSO4I32MafSntprnOsJbxIwsi8uYk5Ia5clSsBcp93dhLLOXtq90EjqnqTTr7R2KRP5fWmnMVsQoNg4kLZvl7QLKQpuXWzAgnVRDdKj01OtJNthVI6zyuXIbSpiA6HEkm0JGv2aQ2Uk6iIJ+VXnwv8AZj61Q3lTqyHk6fani6C8L7BZtnTKRqsSZ1Pqavnhn7MfX+tUurM8LrL/ADsO6KKKo2CiiigBDHe4fp/UVSnj2xib2PuYOwltvtNtMxce5ygrBw33Yk61deN9w/T+oqlfMDimIwnEVxVhM3LSLgPulWRJBjUD4jas5nN6h04fn9mcJ4hwV+zycLeNt1ss4QqpP7XqIOxYSNPlV64Gx/Z7DDDgpasXQPavaFuCQE5ILaQsTLMokAmTNG8W4t9uuu/LKaqQikXJOW4dc+UQAGP+dXN4f8SYJcE1g4jDWrloXrfLd7SL7z5IXPlKEEe6xEaTRe5rh3TshuPcTD8OxVsKkcm44fmO1wlLls7NbCnQrJB003maqXjtkWcWyhFt6aJyyg1n7huk/wD5dthVq+J+PYJcBirYvWHvXFyW1surnq5edmZWIGqkk6bQAdJqjjuGAxbKoUz7oS3YOpLaBbTG327kn+VUUSuMtQ+ICrkgW4QLkAkIYyKWC7zuZme8DHFVOS8TuGQfeEdCbHKv9PSkuJXLf2h2hWQFTANsj9mu3K6N9YXT11mmeMuhi5UEAiQPpEx89frUyjuTmQjxxAmLuKqLbGbRMoSJAJARbhy/DqP02qa4nbC3cSFTJHLAQKECjoMZEdlAO8ZjvPeBD8ethsa4WGBYFQosGSRt7JeWRPeD9TUlxh0GKdum4ucHeyVboXY2ALZ/6QBprrNU0DdC+MUjmMdSbqKdGMgqhjqIH0/mIqEvwMc65Ao57A2wqqAOYenILmQekZ4jSacFlZyQMoJHYCNpMEQPUyI1pO+kY94Mk32KtNmDlYHNmW2bYEdUqhHwipSpUFpj/Ep7TFBQAFvZVUKAB7dhGVCyjbYEj0ml3ty6hlBnF21KkSCDyxEMFUgyRDQD3jU01xlxPtF1jDrzrhBBUhgWbKwygKRsekAH0FGFdTeQ+6vOtkzEKOYskyCAO8kEDvI0pZdxKS6DTw3kOKTMqOuoKuLRGnwuuEED1PpvT/BNtHe8pGvYK0aAx9RTLw1dy4wHMFCZixZ1VQF0JLclxGwnJS+HvKjyVDbjKfj3Ej6bd+1Nqwuh7bRc9suoYE4rMGCEGFux+1cISDBEkajSTEsfCjWval1ttp05+ROtq5s18gjUA9IJ0G2lKcKuKLwboAi7uwVQDZu6ZijxpoJU6xtMjHhDE8sXSSq51AUvca3LG1cAXpsuCSNNcoJ03NNKhppi3D7kZNYOdyde2Tf3gR86RxToLTFgD/ZpEhD1cy1B62md/d6tT2mksPiwhOgJIgg7jvsd/SK0F4C1f2IazB6is+1tRByHMZG2mx10grK7sE0LcLe39jbW3nJgj2GeOfYIP++OkjeP+macq8gwf7q0Dr+8ZGjj8taR4XigMAbeYSWJCh7uZgL9kn2fKyQInV50mNIpAYtQjL0kEyTI02/y/mabVg3TMcfuhbdwD/fLBlZjlP8AEtvG0jbvFPsUbfJXluh6kJVThtG5BlosIDvpJJ+OtRvEMRlwzoPvXVgZiPdt3ATkyw3vAEkiJAjWRL8Qx63LFpc5Zhy2jNfYBeSV/vFCg6RpMARtNNId7Al4GRm0z29iu0Lr74mPl/4ccJ4XcxF9Bau8oqDN0RmQPfvrAC6yw06jtsQCBUL9q0CQNTI06p17RP1j4U4XiT2eXctOUuWwgMyVUNdxDCVYRBUgwJnfeko0JytbHa+E+EXcDxBMIbma003lILDNCFBmWYBHynQaxV0cK/Zj5n+tUN4L4hdvcYzXby4gjMouIItlcumQQIXt9DV88K/Zj5n+tOKIwful+f2HlFFFUbhRRRQAjih0muS8W4cPhLuYAwoInscyjT00JFdhdWRFRfFeEc209sMFLCJImNQdgR6VEkZY0c0GvY8qcJFxWQCOtZHUF2zQQfusCDE/0NOBw9o1YOFHsgWgQVLyQD8NvX073A/lKloh7d3qUELmV2UAyDobnxP51oPLq7ljnLEEfsjsU5Z/vPwwPmJpXZMLkujRUlrBODqbcQx0ZpMIG9e4O/b8gVLeBy91UhjGVyD0wBBOv39APj8qtv8AV5dOab4OYMG9mROZFRvv+iqfmKWPl/dmTfMksdEO7Olw/f8AxoG+c0ysqZUDYPYAoTACyREBsoHSNdZJG7RvoRUf+jX35qiYJ6j3zH8oE/I1eI8v3kHnGQwYdLaFbr3RHtNOp2/Os2vLrKABeaBl0y/htvaEy2vS7CmnQ8tFHJw1gQ3MUECQerTKgbeNI0H1pe3gsoOZs8ZgPfgCQCAI3JOp+EbmRdp8vJGU3rkZSuw2NtLR7/gRRW36vBLE3rnUST0pu1y3cJEfvIpoBxKVt4PUCUJkAwrRDMQBAHeDudduxrf9H7EiIGkcwQChuTov4R+Wuwq6rfl2oIIu3JBU7Julxrg7fiY1snl1bAAzvAUKAVtEQLZtd0/AxFInTKXPDYkgCdVBOdoClRsRt1D+Qpnf4QyhmzyRusMCSbhTX45h+enar3by8tt71y6fX9nJ9ydcn7ifwilLPl7aVswa5Px5ce9nGnL/ABdXzoDIyhL3B8TaQuyMilSGJP3TqQ0SRMd6WvcBYN1M85iJazdkwyCdRMw6mN9QO9X+vgOwc0rGcFXOhLA7g5gQR86bXvLPCzo14zM9SazlB/u+4Vf4RSV9yslFLWuDu0DUkaE5HUyTdSCB+/byfEknsaBwmLYcFcmUspytqBZF6QDqPZ5m0/D8aum15bYYbG8NZ/aDfNnn3fxa/OfWs/q1wsAEXCAuUDOIC5Dbj3fwEr8jToNOPBTp8OuGI0kNlIyHfnCxG/4mX+L4VgcAcgkMsquY+zJ/u3uAe9I/Z3BP7k99Lo/V7hpk82ZmeYfxK07eqqfmBWyeX2GGwuek8w6CHH9Hf+I0qHpw4KWueF2Y5S51JykoJVQ1ofiGYFbqaerD0kt7Xg1iVBYkmBGSBJa+kZp0Ge0VzRtJ+FXl+r7Cntd9P2rjTp00P7q/wj0rI8AYYHQXe399cmQxad/xEn6n1ppMrLHgphPDrQ7cw5VEn2QhF5dq6YTNr7O5O+8DuWDtfC1wkgNqGyxy9c3OuWdw4++qiY+8x+6A1ufq+wsRluRGWObciMuWN/w6fKlD4Ewp3V95/avvmDzv+IA/MU6Fkg+qKRueEwYuG4zBlzrNsLmAw4xAHvEqMgfT91R3JEf4l4Q2HyLmkM91cuRUGa04Q6A66Mup21+voAeBcNERciCI5tzYoU/F+ElfkTRe8C4R4zozwSeq451aMx1bvFFMUkq2RT3lxhQnEbUXM8i52jRWKzud4/1Ir0Hwr9mPmf61DYHwbhbTh7doKw1BDNvt3bWp/C2ci5aaIwYSjbl3FqKKKZsFFFauwFAGaIrkuI+OLdprgNm4Vt3DbZxGXOFLZfnGtR580MP/ALp/zH+VQ5xXUyeNBdWd5loyCuDXzNskgcm5rESVA1iDJ2Gu9ZueZthXKG08hspIdCszE5hpHx9KWpDkNaB3WQVnKK4K75n2FYryXMEiVZSpgxIPcfGsXvNCwrFeUzQYlXRlOk6MNDRqQ5Frw5+DvcgrMCuBueaFgZfYucwnR0MakQ34Tpt8RRa80LLEjkOIBMs6AaCYk9zsB3o1Ychr4fJ38URVejzVs/4e7+a/50oPNCzlLch9CBGdM2oJkLMkab/EetGrDkNfD5/qd9FEVXv61bP+Hu/xJ/nSl7zPtKxXkXGjurIVPyIOtGpDkPqMPn4Z31FcCvmfZIJ5FwQJ1ZJOoEAdzrt6TWU8z7JB9hcECYLICdQIUTqdZj4Gh4sOQ14cnfViq/PmnZ/w9380/wA6y/mhZAB5FwyJgOhI1I1E6HSjUhyL6jD5+Gd/War+35oWSY5Fwb6l0A0BO8/CPyot+aNkz7BxALdToNuwk6t6DvS1YcjWPh8/DO/oqvl81LJIH2e5qQNWSNTuddBWW80rIJH2e5oSJDJBgxIM6j409WHIfUYfPwywaxXAP5oWRHsHMidHQxvofRtNqzY8z7TMF5DrJAlnQKJ7k9hRqw5DXw7q/wCp39FV5+tSz/h7n8SUpc8z7Qj2DmVDdLod+xjZh3HajVhyPXhyd9RXBWvM60wY8hxlWdXQE6gQo7nXb50WfM6yzKvJcZiBLOqqJ7ljoB8aNWHI9WHJ31FcAPNCz/uX/iWnOE8xbNxlUWnBYwJI3/KhYsH3FrQ5O2orVWmtq0NQpHFLIpatLm1AFW+YfCbSWzfVSLjXOs5iQ+YMZIOgOm4+VV8FBDEuFyiQDPVrBAI0EDXWrO8zT/Zv/VX/ANr1UnFrZFgvpDNlGonTLMruBqN965MSNzo87FX8Shhxbiz3TGZmAAEkmSF0UfBR2FKeHLim6Lborh51YsCuVHbpg94G4Pami4cMhb0J1+ATNS3hc/2u1tu250/Zv3rpUUlSLhQ4xtlVdwAIV2AidAGIGs0kzkg/zpfiT+0vn/iNtt759K6HC+A8SyTnsjOqn3mkSJE9J1rLH9VhYCTxZJWdeFgSn9qsj+BJaBtM62WDc0NzS+U9JAAVQeraNKzj8ZaXDTy8IzjEXJCi4CV5j5QryDEdifdC1J3/AAhiOVbVb2HV7bs4fOw76EdMyDFR58BYqMv2jDlc0kcxozTlmMu/auf6/wBK396+f7Fv0uN0yEZwgJcsXsyLmtICr5mzEk3DqJg7AdthvUXccjUSJrueGeDb1uzeQPYZryBf2mgYG6NOnb/uD6U0by+xjKoXkn/1N52jppr9Q9Kus0TH0uJW8Tj1usSJJgkf19a6Z3tIuKQJh5FpChc3TcBNoklCNJzEbxrFc0SQLcjZu43M/LWpHjre3MPGdbSsikzl5dvcjQie3wrtlVbGEqiuhK8bW02Xlrh16Fnl80Hqac3VodNBPY96YLkUFRJLhVBM9DE6jXdojWY1+dNzf0GpAUACZOVRp66/AVpi8XJIBzoAQqkvAgZQwmNQP5aVmc0nmdmeJ3FGVRowENBMR6H1aZk7bVHm63qfzNbK4NsjLqGBDAeuhDH+nxov3gphRAG+dRmJ0n5a7VouB0Sfh51e4tt0DAkkklpgDbQ7U0vsQzRsGYTqYEwNakfDFoDEgyojMMpYA6ruJ7V1PDfLXEYiyLwvWEF/2iBiZVWJMEAf00ojVm2HHY4IXDB7j5bTXXcLNi2LZdMMQ+GZibwdpeF1EdxOsfD0qXt+UGIgr9rw0sR2Y/T1rlvEts2rdlS+V1stbZRJDQVR1BAhR099/nRJGjVLoa8Wx1pbGGyJhyxt+0Kq4YEcoyTm1nKywZ3f4U3xZU2LdwIqlmkxMQeZ069tBUM+JDIAxcskLb2yqkksPXc6VK4h/wCyWNTvtMxpe7UJUTF3KxvJBg6H0qR4NaVmuZ1DZbFxwGBgMuWCQNTAmo/ErqxHbLp6yB/rapDg8m5e7E4e5sY7Dv6etEnsa0ifxeOsql9jbwTFcNZgDDsAbhzHckZc/ZhvK1xmBxYF0sYUHNoJgTsI10FSGH4Dee3iiza2baOfajIyKZDd86ZAch0ExFNeDcJ51rEvKexthxNwKfeloUg5+kNoI1ipyppoyncq2J+3eYBgpOVgMwA0IBBE/WK7Ty24XZvNca4mZkjLJOUT3gd6r7AXGFoAFgCgDQTBEg6xoRMb94qy/KSfbmNJQfXU1y4MVnoww/vS9yzbC0rWlo1vXaegFI4l4FLUjiIjWgCnvMN8YWfOp+zC50N0xroJjX1An1qv+KFOQYDZ83UZEFenKAI0I1nX0q0vHvia0Bewyqc/usxjKBKsSADJJEAaVVPEbim3kCnmMx1nTL0mMsQIMmfjXI1/rVHmyrU2Ii3ioWBvMz2giNqmPBWFD3w0MSkR7mSWlevMZIiYyg6/CmNrhyFggLs5E5UUsfU6ATUzgeDnDYu0l20RcJBUsZyTIkC3IaQCIJ0PyrpkzaNWRXEhNy6f32+Hc9qujDcQRBbtnMW5dswBM5hAAg7kg/D41TWJIm//AMx9R941P/7a4kKyFbLgKoM2yZA2zEEbV5X6p6GfqlBRXS+9cHq+jxo4V5jsLygqVbLq0FChAOYs4XQTmPQd/utT7GkHlkgGVJ0DMd1fcCJzCe0Adq4RfGGIa1nFjDtAKkC2wyqBvo2wgCKQveOr75c9rDHT8FzSJPZ9a85/pnqLW3T3Ov6/BX/h31020Q3FVeYuVbmYssnqIgaSM9zsNmqWwmOt5lQEyDljK2kAdyNvQ94qubHi2+bN5msWQFAeIuQ5cuS2bPK6pPzpLDeOLo5bJh7IYlzM3YUmZMSR9P6VlP8AR8fEW6/G4167C5OMu3NY3AY+n4jU7xkySY7WSSFUDS0I/e/7VB3R0qY1LGTBE6n86k+JJ1lsn3bIza/7tenL223+FfVNVFHhYu5rZw5uEKFZiTsnvEDVo+QBP0pO3wm+1x7aWbhZA2ZcpzL26h21IFLcKxot3bbmIVwdTA10kn0Ez9KyvEbYvXbptlw+doFwrHV2I3/86RQjCMVRGXsHetojsjol0BkJ0DjcEevrSHNJbM3VrJknq9ZO+tSOOx9prVpBYKsqQW51xgxhRmynRdQTAjeO1RP0qkXR03hMBrwuRBJcalMgGXaGOaas3h9knCYJlsYZ8+Bys9xJYwHCr7w6Oo6a7nbeqp8LL7RTlUauM5Mn3CcmXvPrHc1N8L8x8fYw4s22tZbJCW5tAkIDABPfT5VliwxJRaw3T56/2Oj07jF3JWizeG2CuIsgWuHoeYjOFW2twFspJADTmkkjvMfE1WnjTMUIBP7W4CoZMpi6+pX3iR2OwnXtS9zzS4mA8XLUqQBFldPzGv8AKofiLM9ixcbKzEOzPPVL3GJ6dJk6kxvTyuMd23+R4883RELbwi84IZKkxOiEgjfq0H1qT4hphrAB0kaSpO13uK0ThFxrQxGRGtrcVGDsqrrp1HMGAzQNqOIH+zYf3d9gQYB5npP86u22Y4a3GYUgMPSPX/X51I+Hb3XcMkHkXdZEyFkfzAqOvt78RunpvA+H86f8Ib2t3t7G7OoH9y3cU30ZsLfbntPiVTIwvjLcZ8tydJMOkCMxJ0EbelO7eBuHD3cQqWGDrcN3MENxDmuoWtWwRHST/ONBUDiEAusYUbghDKCRIyN3A2praJ64zTJ11jXT+s1MTGO7OhwV8hIVjBXK0Eww0MH1Ewde9dd4J4fjXOfDtkthgHJbKG2lRAMmK4vh90BSSEOeYJ7SVMjXRtPyNd54N8UvhAmHe2GDsrqQQCOaRrpIM+m4rljWcx2ve6Liw5pakrJ3pWu1neFM+Jnpp5TLinu0AUN48/8Arr/xYf8AsWuf4gl1lt9MjLcyZQCcucZicuvvevwroPHw/t975p/+tKgPt5tRy2dWYEOQ5TZgVAZTJWNwe9ckf9w8yP30yJxqojjNaYEocyuzKSxzjONAQNunvB11rocJi7b3xfe2bQK22Gtxl98LnYmTlyyBrqRURicRzbguXWJKAS11nuFgktlJJJedV7bxpUhxDHNyiGtWBBEclEtnZhrlZiVnL07Eia3ddEzpT26kJj703LhGoZm+OknYxSP2hjPeRBhR22+Rqbu4mzy8osqHNvKH5j5s2UDNkAyySDpoBNI8GxOVSlq42ZjLDpXUgAwWUzlCzMga7GrbrqWpidgW2w0OZhmgdRIfK0bAzqQIMbit+G4S01wq9xVQW7pVmBAZgpyCAdCT6ntGtSuExWQ3G5Qc3Lj3CTcugQcpWOVAOqlpiZ+QpgcQgVg1mx98Ty7vM2YAg8yMwMQYgQNN6ze76kum7sVxnKtW7qi/acvYsQUGWWAfMm/URpLd52rnBiSIiNCSOkH853+tT4xlkIvMs2CwHUzC4DJnWEOURoAPhr3rTC5QoIS04gSXts5DBELDRl6RqYjudTVJ5SlKuhBW7pOVRr1aAATrvtqameIm27FlIZgLYJGYiBbUa6QIbSZ7VGsgFxiInMxX91ZMH8ogU5JARipLKTGvSRBkDKD1Zh3O3zpzZE5WN8V7p/13FN2+78v/AOjS+J2P+u4rW3KqHBEroARMyW+lEehCOlwuFwvJtEpY5hxOV5vXMvLl9JB/5R8gD3qJxGGtNjQns7VtriA5SzW0Uhc0Nue/1qKe+SZ6Z0Gir20FTfH8IvKsFECxaljzc+YEWzopOnUzaD1PpT/Jp26D3D2bVjIxu2n676mFclQhyIcwJlW97YR3Jrm2zw0A5WMnp0MH1ilrC5gI3lVVZjN2n0gfH1qVs8QuIoQm4sDQC7CxLbLtlMnT4Uk0mEZIhAbr5tGaYmFmSB8BUzevW2s2l0zoIbpcHVmMSdD217aVnhuKKJl5roJPuXLqiCFGaE76bzMaVvgMSudyFRpIY820jnXQ5WdoUZm+JIidqmUkxuVqjGFuE2WQWrerq/NeN1glYbQ+nyMU3xxz2rQVSSBJy22Ua8zvERodvQ09biaLIi2SRqOTaYBgWzBQwhQDrpMyBJgQsuN6QWFgLE6WbGbLDzGu5g6fEAb0ltvYR/JzLXnM6kzE6bxtT7hWNys7OWhrNxA0EnMyMon4U5xGOBQqFQEpAJw6B9ECznBkGZMjWpLDcUYwEFtBB6uXZEQAAQSNxqPjJmrzbblZvchmAe5lt5TmYKgAyA6RMEnLO5k0kzMFMaqc23bvHqNdPoa6U45+Zbvm42ayXyvaFolRcQDVUAJBYjsd29K53G3C124xzHPcduoQxDsDJA2JBmKlENUup2VriaAsZtN/YWToww95i2Qnb1EnvI9KY8MtgXbEEEl7ciDKnOBBkamADI01qJ4VIZku5nyoG6XDQuQFOrUALKz6baGp3B8OvWrmHa5YyrdvWWR2TrIUxlV50U5pIIk6VjN264IxHmVM9A4Tv/ruac01wm5/1606rqZ2BTLifu09pDEpNAFQcfdrPEb7mzcdLlpFDqpOXoSSDtqRBrgeN2LlwkLbcWwXKpljLnYSNvhNelDh+1aHBL6Cssjuzl0JX1+Ck8V4UsPcZjdvNmdpJKa9biT0fhC03seFbKdKvdAYrm9zUTaMHp1jqj5CrxOAT8IrB4cn4R+VZ6U/I66w/H5PPPG/D/Ltg2jddmZVIMGFNsEkQNOqRS1nwuCBIZegmV3LBJA1+NegkwCD7orVeHruAK0UJZasyeGnK+3BRdzw3Zkwbg7aBQMqyPTcgDXvJrVfD1sMDmc6iZCxBNsHSPQv+Qq9W4ah3UVr+ik/CPyqFgz8jWsPxKGHhm2NQ1yY9F3yBo1HrpWT4at8wurXATn2CxB5w2K7Rk/Or4/Rdv8ACKP0Un4RQsKfkP8Ah+JRieH7Yy6tCsPuJrBAk9Ouk/y9KQHhtIVSbmX3jou5FmROX1LflV9fopPwisfopPwihYMvIKw/EoZvDFvtzZ19PR/3fUL+dJcQ8NhbTi3zTLIADsRzWGwXspmr/XhafhFbPwxD90U1hSv7iZKDTSiUG/hnLdskIQOaJKAyFHeSD8KWXw4mVARcGXK2yjqCpqejXXNv6Veq8NUbCtTwxPwiieFJ9xYcYx6qyjX8LWjJi7mM9x/xO2X1y0rd8J2SdUuwohdRsDdI+7r9zf1q7f0Yn4aP0YnpS0Z+TNLw/BFLnwvaZxK3YJBJmPvJOwA2LUWfCtrQZLkMoVuo6j2BI29c/wCVXT+jV9K1/Ry/hFToSf8AzY1KHgin08MWsqjl3IHxO5Ant61i94TswYtXNm+8++W5H88n5VcI4evoKz+j19KPp35MeeHgipsX4VsMWblMSWcyWubnnwd//t0q/hmxAAstAzZRmuaAs59fkatQcPX0o+wr6UfTPzY9SHgir7fhnDqQwsEEHebkxInWe4zfmaU/2XsMZOGzGRJYuSQOX3J9A351Zv2JfSspgx6UfTf9mLUj4L+RTnEPAmMa4xwtnIjIikB0UEZFDggtOpFdXieF8TxV3Dc6zbt27NxHaHUyVIljBOsDYetWLZtAUoAK2WGkqs5ZYWZt317bBhhvTitLdb1oahRRRQBiKIrNFAGIois0UAYiiKzRQBiisXGgVT/mX4px+Dxco1wYUxqAIzZR0qxBA19R61MpVRE55a26lw0V5steY/FijOb8ZQCPZMQ0sFPUOlcsgnMRuANa2wXmRxR2UG+QCCcwsltBIkLIzDMMu+k/ClcuCc8uD0jRVA4Tx9xDlhrt66HLwVSyvSIaJzsCSSJlQwAInUgU3Xx9xbX2+ucKPYPkK9U3M+4AIGmWTMxpRmfA88uD0NRXnh/HnGQJz6dJ0TXqzdpmRGo7Zl9awPMLixyAXGDEnMWtdABIykQSYiZ07aUZnwLPLxPRFFebbfmbxMxOIVAQSGa2QpidZAJIJESBv6axJYvzAx4EJdvsxVSpCWyklUJHYmCWHaIG+9GZ8BnlwegKK86p474sQSbzD0BQy28xAjQamSN9J7LDxtxQOAb7FZEsoEZSQMwJE/mJ+FLM+Azy8T0JRVAXvGnEsyhcRcgmGLAdPUwBIAn3AGgTv66U3u+OuJKQWxDldNsoksGMaidCrCcsSp+FGd8FXLj5PQ9AqjPB/ijieKxFhBdvXFW4TiSFUItuRk6pnUTI/KrxQyKcZWEZNtpo3rEVmirLMRWYoooAKIoooAKKKKACiiigAooooAKKKKACiiigBHFLKkVU/m/x+zbw74Vpa7dVSojpUTOeTpp8KtjFe6aoDzpB+3WoUNOGjUTEtGYejDsaiW9IifZHFWcGjKo5jgsqdOuWS3VuAp0VTlnf1ikeG4wi47rk1WAMoyBWcNCoTCiRNbW7NrKG+1XEIEsvJuHI/YBlaIPVrodDpSNnCvbchlZdBEqyzIBB1HdSD8iKtIDoMPjrja5rCww962O8HsuoMbf5Vn7XdnVrHYH2Y0lY9J02PxphgngN1gAggjMVLdDjsDMTt3mKdm8uY9agGZGd95XXNl7xt8KCWOGxd3plsPA26BEEZiTA0HzpB+IurD9i0AAEW1I023ptiMQ2kPoVGikmIUCCT33prFFCELlsrlKEKyqbinrJMXJWNI03kaaGdalxxe9CjONAI6V7D5VEi4suufpZNQDPWWy6iBtJ6dvjS1pSYAiT8fh60kNkjZx95oVSugP3U20HcfGtjisRBMiIknKm3vem9J2cIumYGRlJ6reWS22p12H1rISI2zDQH2USysfy03NMDW9jr41LDUxOVNwCPT500xXEHYjOzEQwgEL6kbCNGadQe9L8SQaHXf8A4egIlZC6gx6/9qicWdvkaVFlmeT/ABxEJwzo03rvQ4HTmCSytPoNfqKvTDDpFeYvKxZ4ph/hmP5Ka9O4X3R8qmKptCi92hWiiirLCiiigAooooAKKKKACiiigAooooAKKKKACiiigBO+NDVFecfMXGW2ti4YwrBig2DMRDHsp2NXuwqkvOHil2xi7SW2gXLBBBVT1B2CHr0EE79gTUyvYifYrC1gnu22KvA6mZYaCQJB06did9v+oU/xWHc5XuarylgDmEaLbAbOxOY6CAN507UumEvWka3bzBWUrci6V1jKx0cAgxOo7xqK3v4LFOltJ6UVVB5mgyqBoOYdAe0dhEQBUakeRqMq6CLYQCzzisWw0E822WksF9wPm7+m2ta/Yjy1ukLkYSCLqswEGCUQlgNNyNJHrTlOFOAVIUyJEEACY7DvMn46DSlBgLgGgXTYFvdHUNtQNI/P4VLx48g4T8WMzhDoMon4OY7RuvxA+voCQ3DoCZC6HWbhGikSYyzEEH1gN6ayJ4fdjcfIuRrOwgbR/l2mlMRwu4yMiiyC0qzEdZXMGBzBZnQDvoN6Sx13aFHDxH1iROLxDrb+zuhQrcDsrFTlIXKT7oIbXQkk6/Kl7uDYLm5ahQinMX96R6a/eGUz6ztrT0cDe6yhhaBuXIAtkIoLERChBoAG021n5qY7wq2GvtaBtkBQ89QaWWV2HuyNQfQ09aNbMMkrqiNGF9VXtrLHTSTGUbiTHqI3YVsMKBaa4TZyqYy8yHnp2QrJGuhG4BNP/wBF3YMMo7jqY66zMrttp8TSrcHuEasoP/Ue49Rrt6bgVC9THu0UsPE8SK+wStooLdw3SAttCz3RILdSKsiBuBPzpU8Dd0uEgItoA3NSrJCsZdHcE7yIUkgae8Je3eCuSCrIIOg1iACBAgxH/c67Cm9zgNw5ibiHNq+hEkgAgQvoB9ar6jDfcvQxOGS/lXwi8uMwt9rRW2/NC3MwhvZyBl3XQEz3+leibHuj5V588rLz/pO1ZNy4yWftKojMSigBwuUHXYV6Et7CtYb2Yw6v/OxvRRRVmgUUUUAFFFFABRRRQAUUUUAFFFFABRRRQAUUUUAYNc14i8E4TG3FuX1YsoyqQ0QJn09azRSaT6iaT6jL9W2B9Lv8Y/yrP6ucH2N3+Jf/AI0UVGnDgvPLkP1c4P1u/wASf/Cs/q5wfrd/iX/4UUU9KHAZnyZHl3g/W7/Gv/ZaUXy/wf8AxT/6h/yrFFGnDgWZjrCeC8HbbMqvPxdjS+L8LYS42a5aDGIklth9aKKMkeAzM0Xwfgf8Pb/n/nW3+yWB/wANa/KsUU9OPAZnyZ/2TwP+Gs/w0Hwlgf8AC2f4RRRSyR4C3yLYHw7hbLZ7Vi2jfiC66zOv1qUWiiqSSJNqKKKYwooooAKKKKACiiigD//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14" descr="data:image/jpeg;base64,/9j/4AAQSkZJRgABAQAAAQABAAD/2wCEAAkGBxITEhUUExQVFRUWFRgXFRcYFxgaFxcXGBcXGBkYHRgYHCghGRwlHh4dITEhJSkrLi4uHSAzODMsNygtLisBCgoKDg0OGhAQGy8kICUsNCwsLCwtMiwsLCwsLCwsLDQsLCwtLCwsLCwsLCwsLCwsLCwsLCwsLCwsLCwsLCwsLP/AABEIAMgA+wMBIgACEQEDEQH/xAAcAAABBAMBAAAAAAAAAAAAAAAAAwQFBwECBgj/xABHEAACAQIEBAMFBAcFBwMFAAABAhEAAwQSITEFEyJBBgdRIzJhcYEUQlKRFRczYpKhsSRDVNHwFlNjcoLB4YOy0jRzorPC/8QAGgEAAwEBAQEAAAAAAAAAAAAAAAECAwQFBv/EADERAAICAAUDAwMCBQUAAAAAAAABAhEDEhMhUTFBUgRhoRQycQXBI5Gx0fAiM0Ji8f/aAAwDAQACEQMRAD8AvGiiigAopLEPCk1V/jbzJvYHE8kJbYGCCTly6LvoZ3mpcqIniKFe5atFUbc85MULnLWzacyACrSGJ9DAqQ4P5oYm8wDqlkEN1cq5dggEicm0kRrG49al4ldidXeqZcVFVHxjzKxNlgqC3eJQNHJu2zOkqM0gxrJn+tRH658VKj7MksAVAO4bYjXvTz+wPFp1TLzoqn+E+at66wF1Uw4MwzW7jiR/ykQN+/bvNK8S80L1sgWxavnIGOVLqEE7rqSpIEnf4b0tT2Hqqrplt0VSVrzkxJdU+zJmeMstoc2o2Pen/CPNe5eIzolkEMVYpccGAY1QxBIifl608/sSsZPsy3qKqPivmrdtHoS1fAUE5FuqRpJ0Yxp86jv104jNk+yLm9JM7TPvelCmN4qTqmXbRVT8K81Hug51t2TlDKGS6Q28gMpy7Qd+/wAK04j5r37bFUs27wBHUouKIIGvXGgOmk+vrBnQ9VVZbdFUp+um/LD7KsrOYSdIMGeqpvhnmY1wHmcmwZWFuJd1DGCQc0HKfSaM6BYqbotCiqfxHm5iFJCYZLglgGXOB0zr1RuBNNE86rx2wq7gTJ3Ovr6TRnRLxo8MuuiqwseZha0XLWFcZvZtbv5ulSy99c22k61EX/OLELJ+yqVAnMM2UiY7kHfTajOhvFSouaiqUtec95iP7MgkEgyx2+AaTrA+tTuJ8ystvOtzDuYBycu+GkvlI3JBA6tRt6UZ0NYiZZ1FUpe85sQurYVQJiZO8T+L0pTB+cV52hrCIJEmHeAY1yoxJgax32p5hay4f8i56Kqrinma9sDlNh75JIyol9TEAgyxgCTGsaiocecmK1/sgMLnMZjC92ME5QO5MRQppjliJOqZdtFVl4P8yL2MuopsoiM7ISCxMqoYgdtiPzHrVk2bgYSNqadjhiKd12FKKKKZYUUUUAN8ceg/T+oqkfH+Jy491JaHEEZFZCeWnvFyApHYrrr6Crux3uH6f1FUb5h4lbWOuXGFzRVOZDbgKbYSGV9SDmOo+HpWWIc3qXtFe/7MqzBscymYPrmywY3zQY+der+CezwiMiBmNsuQrA53ILE8wquYsfvECZmBXlHCplKMdFkiZIEgCYK69xsO9eoMPjwcArKGuK2EZ+YZNvLk0LNeYMQRr1axM1ZvEgvNO8LvCrzPbCvbu2sobVh7a2pI7iQxB+ZqlvEtzNjHYkMY0PNRgIBIh1RF+hWfWrR8WYey2AxHKKGLaGALUuDew7hxyhsZAJJE6Qo3qqeO41HxTXBcDKR7/MvNOjD3roz/AEjv86QmSvHFZ8RfYgMQwLEOH+4v3gqZoAOyiPTSaZZAbNxoUwRrpPb96f5H507xGKR3vPnUh1UqxJ6+gDQ3gXMRH/jLCeLZTbvZSGBZYgoQdFn3CF3/AHf6VLfYSXcbcfvzjbjGCc2jB0b3RpDqijb1X560+49LYi+emcwLEXFYe4sQ2RM2g7KPSNNYjjeNR8VcuZ8ykyGzXWnTTqudZ+o0+VTGPxyPexFwXMwuqpVs145+kDQ3FLnaOoj8qpiaT2GuHQG2T0/tFEmAQJE6kGBr6HvTfF3Jx7tIJN89WdIjPAIbJkiO+T5jtT9robOc0g3Qc2ZjoAn3oBJmNhOh+BqJxeMU4x7mfpN4sHm6TBuTmzftNtZ975Gkr3D2JPiwZr98kEkXbhc5s0dZ1zZV+P3V+QrbhyDPaIiftNpQdjOdIjeNe+U/Xai5ftu+JbMGzXA1tjsym45Le2JcnVYnXU5u1CXVVlYMAq4hGkHQZcpLDlNoBv0CfTWk32Cu428NXCMYCCAxY651WSTJ6jbcST6Jv6HUalTqdIkyZG8/n33j8qQ4BikTEBnfKo3b2xjQj+6Ic/mKeYW6qjV1HtFOpgxOraqxj/RB7t7bhQ74WYeyQFBPPE5ghI5N0e+Q8fwd403CXgqfaBGglW0FwKW9i/bk3GOnoVHxrbDYlUNpmbKoN+X9pHUtxVINoqTJYDpgaidJFMPDPEbVvmC5cyZgQB7cySjDazcVTrA6pj0jSkuhS6m+WFB0A23Xf/l3+sU6vWQLbQAM2GOaIBI52HOpgzr8vmNiYS+FVeuOsncg+4ROlth8O/ypPF3gtsy2UnDlR73UWe02XpIGoBMtK6HSYot2JKjfh7n7AwzdOaSofXTE2PeTk7SdJudpA0gtysRtrEQVO/rrofgaxgOJW/snJz9eYkJF7X21pt8/KHSrH3J37wQ5OIGWA/8Adose1icx0Igg/XT0psbQnx62BZuiAAL1uANBPJu7KF1/iHyO4fY+8TYQFiwDWoGZigBw7f8AAtrOg7kj1OpEZx6+vLuLmgtcVgvUJC23BO4TTMNCpOuhAkFa/wAVS4ior5mUWzGW8NFtMh6rtxvvHYAfCBpTiPkEt9aq0GSO4I32MafSntprnOsJbxIwsi8uYk5Ia5clSsBcp93dhLLOXtq90EjqnqTTr7R2KRP5fWmnMVsQoNg4kLZvl7QLKQpuXWzAgnVRDdKj01OtJNthVI6zyuXIbSpiA6HEkm0JGv2aQ2Uk6iIJ+VXnwv8AZj61Q3lTqyHk6fani6C8L7BZtnTKRqsSZ1Pqavnhn7MfX+tUurM8LrL/ADsO6KKKo2CiiigBDHe4fp/UVSnj2xib2PuYOwltvtNtMxce5ygrBw33Yk61deN9w/T+oqlfMDimIwnEVxVhM3LSLgPulWRJBjUD4jas5nN6h04fn9mcJ4hwV+zycLeNt1ss4QqpP7XqIOxYSNPlV64Gx/Z7DDDgpasXQPavaFuCQE5ILaQsTLMokAmTNG8W4t9uuu/LKaqQikXJOW4dc+UQAGP+dXN4f8SYJcE1g4jDWrloXrfLd7SL7z5IXPlKEEe6xEaTRe5rh3TshuPcTD8OxVsKkcm44fmO1wlLls7NbCnQrJB003maqXjtkWcWyhFt6aJyyg1n7huk/wD5dthVq+J+PYJcBirYvWHvXFyW1surnq5edmZWIGqkk6bQAdJqjjuGAxbKoUz7oS3YOpLaBbTG327kn+VUUSuMtQ+ICrkgW4QLkAkIYyKWC7zuZme8DHFVOS8TuGQfeEdCbHKv9PSkuJXLf2h2hWQFTANsj9mu3K6N9YXT11mmeMuhi5UEAiQPpEx89frUyjuTmQjxxAmLuKqLbGbRMoSJAJARbhy/DqP02qa4nbC3cSFTJHLAQKECjoMZEdlAO8ZjvPeBD8ethsa4WGBYFQosGSRt7JeWRPeD9TUlxh0GKdum4ucHeyVboXY2ALZ/6QBprrNU0DdC+MUjmMdSbqKdGMgqhjqIH0/mIqEvwMc65Ao57A2wqqAOYenILmQekZ4jSacFlZyQMoJHYCNpMEQPUyI1pO+kY94Mk32KtNmDlYHNmW2bYEdUqhHwipSpUFpj/Ep7TFBQAFvZVUKAB7dhGVCyjbYEj0ml3ty6hlBnF21KkSCDyxEMFUgyRDQD3jU01xlxPtF1jDrzrhBBUhgWbKwygKRsekAH0FGFdTeQ+6vOtkzEKOYskyCAO8kEDvI0pZdxKS6DTw3kOKTMqOuoKuLRGnwuuEED1PpvT/BNtHe8pGvYK0aAx9RTLw1dy4wHMFCZixZ1VQF0JLclxGwnJS+HvKjyVDbjKfj3Ej6bd+1Nqwuh7bRc9suoYE4rMGCEGFux+1cISDBEkajSTEsfCjWval1ttp05+ROtq5s18gjUA9IJ0G2lKcKuKLwboAi7uwVQDZu6ZijxpoJU6xtMjHhDE8sXSSq51AUvca3LG1cAXpsuCSNNcoJ03NNKhppi3D7kZNYOdyde2Tf3gR86RxToLTFgD/ZpEhD1cy1B62md/d6tT2mksPiwhOgJIgg7jvsd/SK0F4C1f2IazB6is+1tRByHMZG2mx10grK7sE0LcLe39jbW3nJgj2GeOfYIP++OkjeP+macq8gwf7q0Dr+8ZGjj8taR4XigMAbeYSWJCh7uZgL9kn2fKyQInV50mNIpAYtQjL0kEyTI02/y/mabVg3TMcfuhbdwD/fLBlZjlP8AEtvG0jbvFPsUbfJXluh6kJVThtG5BlosIDvpJJ+OtRvEMRlwzoPvXVgZiPdt3ATkyw3vAEkiJAjWRL8Qx63LFpc5Zhy2jNfYBeSV/vFCg6RpMARtNNId7Al4GRm0z29iu0Lr74mPl/4ccJ4XcxF9Bau8oqDN0RmQPfvrAC6yw06jtsQCBUL9q0CQNTI06p17RP1j4U4XiT2eXctOUuWwgMyVUNdxDCVYRBUgwJnfeko0JytbHa+E+EXcDxBMIbma003lILDNCFBmWYBHynQaxV0cK/Zj5n+tUN4L4hdvcYzXby4gjMouIItlcumQQIXt9DV88K/Zj5n+tOKIwful+f2HlFFFUbhRRRQAjih0muS8W4cPhLuYAwoInscyjT00JFdhdWRFRfFeEc209sMFLCJImNQdgR6VEkZY0c0GvY8qcJFxWQCOtZHUF2zQQfusCDE/0NOBw9o1YOFHsgWgQVLyQD8NvX073A/lKloh7d3qUELmV2UAyDobnxP51oPLq7ljnLEEfsjsU5Z/vPwwPmJpXZMLkujRUlrBODqbcQx0ZpMIG9e4O/b8gVLeBy91UhjGVyD0wBBOv39APj8qtv8AV5dOab4OYMG9mROZFRvv+iqfmKWPl/dmTfMksdEO7Olw/f8AxoG+c0ysqZUDYPYAoTACyREBsoHSNdZJG7RvoRUf+jX35qiYJ6j3zH8oE/I1eI8v3kHnGQwYdLaFbr3RHtNOp2/Os2vLrKABeaBl0y/htvaEy2vS7CmnQ8tFHJw1gQ3MUECQerTKgbeNI0H1pe3gsoOZs8ZgPfgCQCAI3JOp+EbmRdp8vJGU3rkZSuw2NtLR7/gRRW36vBLE3rnUST0pu1y3cJEfvIpoBxKVt4PUCUJkAwrRDMQBAHeDudduxrf9H7EiIGkcwQChuTov4R+Wuwq6rfl2oIIu3JBU7Julxrg7fiY1snl1bAAzvAUKAVtEQLZtd0/AxFInTKXPDYkgCdVBOdoClRsRt1D+Qpnf4QyhmzyRusMCSbhTX45h+enar3by8tt71y6fX9nJ9ydcn7ifwilLPl7aVswa5Px5ce9nGnL/ABdXzoDIyhL3B8TaQuyMilSGJP3TqQ0SRMd6WvcBYN1M85iJazdkwyCdRMw6mN9QO9X+vgOwc0rGcFXOhLA7g5gQR86bXvLPCzo14zM9SazlB/u+4Vf4RSV9yslFLWuDu0DUkaE5HUyTdSCB+/byfEknsaBwmLYcFcmUspytqBZF6QDqPZ5m0/D8aum15bYYbG8NZ/aDfNnn3fxa/OfWs/q1wsAEXCAuUDOIC5Dbj3fwEr8jToNOPBTp8OuGI0kNlIyHfnCxG/4mX+L4VgcAcgkMsquY+zJ/u3uAe9I/Z3BP7k99Lo/V7hpk82ZmeYfxK07eqqfmBWyeX2GGwuek8w6CHH9Hf+I0qHpw4KWueF2Y5S51JykoJVQ1ofiGYFbqaerD0kt7Xg1iVBYkmBGSBJa+kZp0Ge0VzRtJ+FXl+r7Cntd9P2rjTp00P7q/wj0rI8AYYHQXe399cmQxad/xEn6n1ppMrLHgphPDrQ7cw5VEn2QhF5dq6YTNr7O5O+8DuWDtfC1wkgNqGyxy9c3OuWdw4++qiY+8x+6A1ufq+wsRluRGWObciMuWN/w6fKlD4Ewp3V95/avvmDzv+IA/MU6Fkg+qKRueEwYuG4zBlzrNsLmAw4xAHvEqMgfT91R3JEf4l4Q2HyLmkM91cuRUGa04Q6A66Mup21+voAeBcNERciCI5tzYoU/F+ElfkTRe8C4R4zozwSeq451aMx1bvFFMUkq2RT3lxhQnEbUXM8i52jRWKzud4/1Ir0Hwr9mPmf61DYHwbhbTh7doKw1BDNvt3bWp/C2ci5aaIwYSjbl3FqKKKZsFFFauwFAGaIrkuI+OLdprgNm4Vt3DbZxGXOFLZfnGtR580MP/ALp/zH+VQ5xXUyeNBdWd5loyCuDXzNskgcm5rESVA1iDJ2Gu9ZueZthXKG08hspIdCszE5hpHx9KWpDkNaB3WQVnKK4K75n2FYryXMEiVZSpgxIPcfGsXvNCwrFeUzQYlXRlOk6MNDRqQ5Frw5+DvcgrMCuBueaFgZfYucwnR0MakQ34Tpt8RRa80LLEjkOIBMs6AaCYk9zsB3o1Ychr4fJ38URVejzVs/4e7+a/50oPNCzlLch9CBGdM2oJkLMkab/EetGrDkNfD5/qd9FEVXv61bP+Hu/xJ/nSl7zPtKxXkXGjurIVPyIOtGpDkPqMPn4Z31FcCvmfZIJ5FwQJ1ZJOoEAdzrt6TWU8z7JB9hcECYLICdQIUTqdZj4Gh4sOQ14cnfViq/PmnZ/w9380/wA6y/mhZAB5FwyJgOhI1I1E6HSjUhyL6jD5+Gd/War+35oWSY5Fwb6l0A0BO8/CPyot+aNkz7BxALdToNuwk6t6DvS1YcjWPh8/DO/oqvl81LJIH2e5qQNWSNTuddBWW80rIJH2e5oSJDJBgxIM6j409WHIfUYfPwywaxXAP5oWRHsHMidHQxvofRtNqzY8z7TMF5DrJAlnQKJ7k9hRqw5DXw7q/wCp39FV5+tSz/h7n8SUpc8z7Qj2DmVDdLod+xjZh3HajVhyPXhyd9RXBWvM60wY8hxlWdXQE6gQo7nXb50WfM6yzKvJcZiBLOqqJ7ljoB8aNWHI9WHJ31FcAPNCz/uX/iWnOE8xbNxlUWnBYwJI3/KhYsH3FrQ5O2orVWmtq0NQpHFLIpatLm1AFW+YfCbSWzfVSLjXOs5iQ+YMZIOgOm4+VV8FBDEuFyiQDPVrBAI0EDXWrO8zT/Zv/VX/ANr1UnFrZFgvpDNlGonTLMruBqN965MSNzo87FX8Shhxbiz3TGZmAAEkmSF0UfBR2FKeHLim6Lborh51YsCuVHbpg94G4Pami4cMhb0J1+ATNS3hc/2u1tu250/Zv3rpUUlSLhQ4xtlVdwAIV2AidAGIGs0kzkg/zpfiT+0vn/iNtt759K6HC+A8SyTnsjOqn3mkSJE9J1rLH9VhYCTxZJWdeFgSn9qsj+BJaBtM62WDc0NzS+U9JAAVQeraNKzj8ZaXDTy8IzjEXJCi4CV5j5QryDEdifdC1J3/AAhiOVbVb2HV7bs4fOw76EdMyDFR58BYqMv2jDlc0kcxozTlmMu/auf6/wBK396+f7Fv0uN0yEZwgJcsXsyLmtICr5mzEk3DqJg7AdthvUXccjUSJrueGeDb1uzeQPYZryBf2mgYG6NOnb/uD6U0by+xjKoXkn/1N52jppr9Q9Kus0TH0uJW8Tj1usSJJgkf19a6Z3tIuKQJh5FpChc3TcBNoklCNJzEbxrFc0SQLcjZu43M/LWpHjre3MPGdbSsikzl5dvcjQie3wrtlVbGEqiuhK8bW02Xlrh16Fnl80Hqac3VodNBPY96YLkUFRJLhVBM9DE6jXdojWY1+dNzf0GpAUACZOVRp66/AVpi8XJIBzoAQqkvAgZQwmNQP5aVmc0nmdmeJ3FGVRowENBMR6H1aZk7bVHm63qfzNbK4NsjLqGBDAeuhDH+nxov3gphRAG+dRmJ0n5a7VouB0Sfh51e4tt0DAkkklpgDbQ7U0vsQzRsGYTqYEwNakfDFoDEgyojMMpYA6ruJ7V1PDfLXEYiyLwvWEF/2iBiZVWJMEAf00ojVm2HHY4IXDB7j5bTXXcLNi2LZdMMQ+GZibwdpeF1EdxOsfD0qXt+UGIgr9rw0sR2Y/T1rlvEts2rdlS+V1stbZRJDQVR1BAhR099/nRJGjVLoa8Wx1pbGGyJhyxt+0Kq4YEcoyTm1nKywZ3f4U3xZU2LdwIqlmkxMQeZ069tBUM+JDIAxcskLb2yqkksPXc6VK4h/wCyWNTvtMxpe7UJUTF3KxvJBg6H0qR4NaVmuZ1DZbFxwGBgMuWCQNTAmo/ErqxHbLp6yB/rapDg8m5e7E4e5sY7Dv6etEnsa0ifxeOsql9jbwTFcNZgDDsAbhzHckZc/ZhvK1xmBxYF0sYUHNoJgTsI10FSGH4Dee3iiza2baOfajIyKZDd86ZAch0ExFNeDcJ51rEvKexthxNwKfeloUg5+kNoI1ipyppoyncq2J+3eYBgpOVgMwA0IBBE/WK7Ty24XZvNca4mZkjLJOUT3gd6r7AXGFoAFgCgDQTBEg6xoRMb94qy/KSfbmNJQfXU1y4MVnoww/vS9yzbC0rWlo1vXaegFI4l4FLUjiIjWgCnvMN8YWfOp+zC50N0xroJjX1An1qv+KFOQYDZ83UZEFenKAI0I1nX0q0vHvia0Bewyqc/usxjKBKsSADJJEAaVVPEbim3kCnmMx1nTL0mMsQIMmfjXI1/rVHmyrU2Ii3ioWBvMz2giNqmPBWFD3w0MSkR7mSWlevMZIiYyg6/CmNrhyFggLs5E5UUsfU6ATUzgeDnDYu0l20RcJBUsZyTIkC3IaQCIJ0PyrpkzaNWRXEhNy6f32+Hc9qujDcQRBbtnMW5dswBM5hAAg7kg/D41TWJIm//AMx9R941P/7a4kKyFbLgKoM2yZA2zEEbV5X6p6GfqlBRXS+9cHq+jxo4V5jsLygqVbLq0FChAOYs4XQTmPQd/utT7GkHlkgGVJ0DMd1fcCJzCe0Adq4RfGGIa1nFjDtAKkC2wyqBvo2wgCKQveOr75c9rDHT8FzSJPZ9a85/pnqLW3T3Ov6/BX/h31020Q3FVeYuVbmYssnqIgaSM9zsNmqWwmOt5lQEyDljK2kAdyNvQ94qubHi2+bN5msWQFAeIuQ5cuS2bPK6pPzpLDeOLo5bJh7IYlzM3YUmZMSR9P6VlP8AR8fEW6/G4167C5OMu3NY3AY+n4jU7xkySY7WSSFUDS0I/e/7VB3R0qY1LGTBE6n86k+JJ1lsn3bIza/7tenL223+FfVNVFHhYu5rZw5uEKFZiTsnvEDVo+QBP0pO3wm+1x7aWbhZA2ZcpzL26h21IFLcKxot3bbmIVwdTA10kn0Ez9KyvEbYvXbptlw+doFwrHV2I3/86RQjCMVRGXsHetojsjol0BkJ0DjcEevrSHNJbM3VrJknq9ZO+tSOOx9prVpBYKsqQW51xgxhRmynRdQTAjeO1RP0qkXR03hMBrwuRBJcalMgGXaGOaas3h9knCYJlsYZ8+Bys9xJYwHCr7w6Oo6a7nbeqp8LL7RTlUauM5Mn3CcmXvPrHc1N8L8x8fYw4s22tZbJCW5tAkIDABPfT5VliwxJRaw3T56/2Oj07jF3JWizeG2CuIsgWuHoeYjOFW2twFspJADTmkkjvMfE1WnjTMUIBP7W4CoZMpi6+pX3iR2OwnXtS9zzS4mA8XLUqQBFldPzGv8AKofiLM9ixcbKzEOzPPVL3GJ6dJk6kxvTyuMd23+R4883RELbwi84IZKkxOiEgjfq0H1qT4hphrAB0kaSpO13uK0ThFxrQxGRGtrcVGDsqrrp1HMGAzQNqOIH+zYf3d9gQYB5npP86u22Y4a3GYUgMPSPX/X51I+Hb3XcMkHkXdZEyFkfzAqOvt78RunpvA+H86f8Ib2t3t7G7OoH9y3cU30ZsLfbntPiVTIwvjLcZ8tydJMOkCMxJ0EbelO7eBuHD3cQqWGDrcN3MENxDmuoWtWwRHST/ONBUDiEAusYUbghDKCRIyN3A2praJ64zTJ11jXT+s1MTGO7OhwV8hIVjBXK0Eww0MH1Ewde9dd4J4fjXOfDtkthgHJbKG2lRAMmK4vh90BSSEOeYJ7SVMjXRtPyNd54N8UvhAmHe2GDsrqQQCOaRrpIM+m4rljWcx2ve6Liw5pakrJ3pWu1neFM+Jnpp5TLinu0AUN48/8Arr/xYf8AsWuf4gl1lt9MjLcyZQCcucZicuvvevwroPHw/t975p/+tKgPt5tRy2dWYEOQ5TZgVAZTJWNwe9ckf9w8yP30yJxqojjNaYEocyuzKSxzjONAQNunvB11rocJi7b3xfe2bQK22Gtxl98LnYmTlyyBrqRURicRzbguXWJKAS11nuFgktlJJJedV7bxpUhxDHNyiGtWBBEclEtnZhrlZiVnL07Eia3ddEzpT26kJj703LhGoZm+OknYxSP2hjPeRBhR22+Rqbu4mzy8osqHNvKH5j5s2UDNkAyySDpoBNI8GxOVSlq42ZjLDpXUgAwWUzlCzMga7GrbrqWpidgW2w0OZhmgdRIfK0bAzqQIMbit+G4S01wq9xVQW7pVmBAZgpyCAdCT6ntGtSuExWQ3G5Qc3Lj3CTcugQcpWOVAOqlpiZ+QpgcQgVg1mx98Ty7vM2YAg8yMwMQYgQNN6ze76kum7sVxnKtW7qi/acvYsQUGWWAfMm/URpLd52rnBiSIiNCSOkH853+tT4xlkIvMs2CwHUzC4DJnWEOURoAPhr3rTC5QoIS04gSXts5DBELDRl6RqYjudTVJ5SlKuhBW7pOVRr1aAATrvtqameIm27FlIZgLYJGYiBbUa6QIbSZ7VGsgFxiInMxX91ZMH8ogU5JARipLKTGvSRBkDKD1Zh3O3zpzZE5WN8V7p/13FN2+78v/AOjS+J2P+u4rW3KqHBEroARMyW+lEehCOlwuFwvJtEpY5hxOV5vXMvLl9JB/5R8gD3qJxGGtNjQns7VtriA5SzW0Uhc0Nue/1qKe+SZ6Z0Gir20FTfH8IvKsFECxaljzc+YEWzopOnUzaD1PpT/Jp26D3D2bVjIxu2n676mFclQhyIcwJlW97YR3Jrm2zw0A5WMnp0MH1ilrC5gI3lVVZjN2n0gfH1qVs8QuIoQm4sDQC7CxLbLtlMnT4Uk0mEZIhAbr5tGaYmFmSB8BUzevW2s2l0zoIbpcHVmMSdD217aVnhuKKJl5roJPuXLqiCFGaE76bzMaVvgMSudyFRpIY820jnXQ5WdoUZm+JIidqmUkxuVqjGFuE2WQWrerq/NeN1glYbQ+nyMU3xxz2rQVSSBJy22Ua8zvERodvQ09biaLIi2SRqOTaYBgWzBQwhQDrpMyBJgQsuN6QWFgLE6WbGbLDzGu5g6fEAb0ltvYR/JzLXnM6kzE6bxtT7hWNys7OWhrNxA0EnMyMon4U5xGOBQqFQEpAJw6B9ECznBkGZMjWpLDcUYwEFtBB6uXZEQAAQSNxqPjJmrzbblZvchmAe5lt5TmYKgAyA6RMEnLO5k0kzMFMaqc23bvHqNdPoa6U45+Zbvm42ayXyvaFolRcQDVUAJBYjsd29K53G3C124xzHPcduoQxDsDJA2JBmKlENUup2VriaAsZtN/YWToww95i2Qnb1EnvI9KY8MtgXbEEEl7ciDKnOBBkamADI01qJ4VIZku5nyoG6XDQuQFOrUALKz6baGp3B8OvWrmHa5YyrdvWWR2TrIUxlV50U5pIIk6VjN264IxHmVM9A4Tv/ruac01wm5/1606rqZ2BTLifu09pDEpNAFQcfdrPEb7mzcdLlpFDqpOXoSSDtqRBrgeN2LlwkLbcWwXKpljLnYSNvhNelDh+1aHBL6Cssjuzl0JX1+Ck8V4UsPcZjdvNmdpJKa9biT0fhC03seFbKdKvdAYrm9zUTaMHp1jqj5CrxOAT8IrB4cn4R+VZ6U/I66w/H5PPPG/D/Ltg2jddmZVIMGFNsEkQNOqRS1nwuCBIZegmV3LBJA1+NegkwCD7orVeHruAK0UJZasyeGnK+3BRdzw3Zkwbg7aBQMqyPTcgDXvJrVfD1sMDmc6iZCxBNsHSPQv+Qq9W4ah3UVr+ik/CPyqFgz8jWsPxKGHhm2NQ1yY9F3yBo1HrpWT4at8wurXATn2CxB5w2K7Rk/Or4/Rdv8ACKP0Un4RQsKfkP8Ah+JRieH7Yy6tCsPuJrBAk9Ouk/y9KQHhtIVSbmX3jou5FmROX1LflV9fopPwisfopPwihYMvIKw/EoZvDFvtzZ19PR/3fUL+dJcQ8NhbTi3zTLIADsRzWGwXspmr/XhafhFbPwxD90U1hSv7iZKDTSiUG/hnLdskIQOaJKAyFHeSD8KWXw4mVARcGXK2yjqCpqejXXNv6Veq8NUbCtTwxPwiieFJ9xYcYx6qyjX8LWjJi7mM9x/xO2X1y0rd8J2SdUuwohdRsDdI+7r9zf1q7f0Yn4aP0YnpS0Z+TNLw/BFLnwvaZxK3YJBJmPvJOwA2LUWfCtrQZLkMoVuo6j2BI29c/wCVXT+jV9K1/Ry/hFToSf8AzY1KHgin08MWsqjl3IHxO5Ant61i94TswYtXNm+8++W5H88n5VcI4evoKz+j19KPp35MeeHgipsX4VsMWblMSWcyWubnnwd//t0q/hmxAAstAzZRmuaAs59fkatQcPX0o+wr6UfTPzY9SHgir7fhnDqQwsEEHebkxInWe4zfmaU/2XsMZOGzGRJYuSQOX3J9A351Zv2JfSspgx6UfTf9mLUj4L+RTnEPAmMa4xwtnIjIikB0UEZFDggtOpFdXieF8TxV3Dc6zbt27NxHaHUyVIljBOsDYetWLZtAUoAK2WGkqs5ZYWZt317bBhhvTitLdb1oahRRRQBiKIrNFAGIois0UAYiiKzRQBiisXGgVT/mX4px+Dxco1wYUxqAIzZR0qxBA19R61MpVRE55a26lw0V5steY/FijOb8ZQCPZMQ0sFPUOlcsgnMRuANa2wXmRxR2UG+QCCcwsltBIkLIzDMMu+k/ClcuCc8uD0jRVA4Tx9xDlhrt66HLwVSyvSIaJzsCSSJlQwAInUgU3Xx9xbX2+ucKPYPkK9U3M+4AIGmWTMxpRmfA88uD0NRXnh/HnGQJz6dJ0TXqzdpmRGo7Zl9awPMLixyAXGDEnMWtdABIykQSYiZ07aUZnwLPLxPRFFebbfmbxMxOIVAQSGa2QpidZAJIJESBv6axJYvzAx4EJdvsxVSpCWyklUJHYmCWHaIG+9GZ8BnlwegKK86p474sQSbzD0BQy28xAjQamSN9J7LDxtxQOAb7FZEsoEZSQMwJE/mJ+FLM+Azy8T0JRVAXvGnEsyhcRcgmGLAdPUwBIAn3AGgTv66U3u+OuJKQWxDldNsoksGMaidCrCcsSp+FGd8FXLj5PQ9AqjPB/ijieKxFhBdvXFW4TiSFUItuRk6pnUTI/KrxQyKcZWEZNtpo3rEVmirLMRWYoooAKIoooAKKKKACiiigAooooAKKKKACiiigBHFLKkVU/m/x+zbw74Vpa7dVSojpUTOeTpp8KtjFe6aoDzpB+3WoUNOGjUTEtGYejDsaiW9IifZHFWcGjKo5jgsqdOuWS3VuAp0VTlnf1ikeG4wi47rk1WAMoyBWcNCoTCiRNbW7NrKG+1XEIEsvJuHI/YBlaIPVrodDpSNnCvbchlZdBEqyzIBB1HdSD8iKtIDoMPjrja5rCww962O8HsuoMbf5Vn7XdnVrHYH2Y0lY9J02PxphgngN1gAggjMVLdDjsDMTt3mKdm8uY9agGZGd95XXNl7xt8KCWOGxd3plsPA26BEEZiTA0HzpB+IurD9i0AAEW1I023ptiMQ2kPoVGikmIUCCT33prFFCELlsrlKEKyqbinrJMXJWNI03kaaGdalxxe9CjONAI6V7D5VEi4suufpZNQDPWWy6iBtJ6dvjS1pSYAiT8fh60kNkjZx95oVSugP3U20HcfGtjisRBMiIknKm3vem9J2cIumYGRlJ6reWS22p12H1rISI2zDQH2USysfy03NMDW9jr41LDUxOVNwCPT500xXEHYjOzEQwgEL6kbCNGadQe9L8SQaHXf8A4egIlZC6gx6/9qicWdvkaVFlmeT/ABxEJwzo03rvQ4HTmCSytPoNfqKvTDDpFeYvKxZ4ph/hmP5Ka9O4X3R8qmKptCi92hWiiirLCiiigAooooAKKKKACiiigAooooAKKKKACiiigBO+NDVFecfMXGW2ti4YwrBig2DMRDHsp2NXuwqkvOHil2xi7SW2gXLBBBVT1B2CHr0EE79gTUyvYifYrC1gnu22KvA6mZYaCQJB06did9v+oU/xWHc5XuarylgDmEaLbAbOxOY6CAN507UumEvWka3bzBWUrci6V1jKx0cAgxOo7xqK3v4LFOltJ6UVVB5mgyqBoOYdAe0dhEQBUakeRqMq6CLYQCzzisWw0E822WksF9wPm7+m2ta/Yjy1ukLkYSCLqswEGCUQlgNNyNJHrTlOFOAVIUyJEEACY7DvMn46DSlBgLgGgXTYFvdHUNtQNI/P4VLx48g4T8WMzhDoMon4OY7RuvxA+voCQ3DoCZC6HWbhGikSYyzEEH1gN6ayJ4fdjcfIuRrOwgbR/l2mlMRwu4yMiiyC0qzEdZXMGBzBZnQDvoN6Sx13aFHDxH1iROLxDrb+zuhQrcDsrFTlIXKT7oIbXQkk6/Kl7uDYLm5ahQinMX96R6a/eGUz6ztrT0cDe6yhhaBuXIAtkIoLERChBoAG021n5qY7wq2GvtaBtkBQ89QaWWV2HuyNQfQ09aNbMMkrqiNGF9VXtrLHTSTGUbiTHqI3YVsMKBaa4TZyqYy8yHnp2QrJGuhG4BNP/wBF3YMMo7jqY66zMrttp8TSrcHuEasoP/Ue49Rrt6bgVC9THu0UsPE8SK+wStooLdw3SAttCz3RILdSKsiBuBPzpU8Dd0uEgItoA3NSrJCsZdHcE7yIUkgae8Je3eCuSCrIIOg1iACBAgxH/c67Cm9zgNw5ibiHNq+hEkgAgQvoB9ar6jDfcvQxOGS/lXwi8uMwt9rRW2/NC3MwhvZyBl3XQEz3+leibHuj5V588rLz/pO1ZNy4yWftKojMSigBwuUHXYV6Et7CtYb2Yw6v/OxvRRRVmgUUUUAFFFFABRRRQAUUUUAFFFFABRRRQAUUUUAYNc14i8E4TG3FuX1YsoyqQ0QJn09azRSaT6iaT6jL9W2B9Lv8Y/yrP6ucH2N3+Jf/AI0UVGnDgvPLkP1c4P1u/wASf/Cs/q5wfrd/iX/4UUU9KHAZnyZHl3g/W7/Gv/ZaUXy/wf8AxT/6h/yrFFGnDgWZjrCeC8HbbMqvPxdjS+L8LYS42a5aDGIklth9aKKMkeAzM0Xwfgf8Pb/n/nW3+yWB/wANa/KsUU9OPAZnyZ/2TwP+Gs/w0Hwlgf8AC2f4RRRSyR4C3yLYHw7hbLZ7Vi2jfiC66zOv1qUWiiqSSJNqKKKYwooooAKKKKACiiigD//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64" name="Picture 16" descr="http://galeon.com/hdzesq/GLOSARIO/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763" y="4525144"/>
            <a:ext cx="2664296" cy="212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076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Memoria secundaria</a:t>
            </a:r>
            <a:endParaRPr lang="es-MX" dirty="0"/>
          </a:p>
        </p:txBody>
      </p:sp>
      <p:sp>
        <p:nvSpPr>
          <p:cNvPr id="3" name="2 Marcador de contenido"/>
          <p:cNvSpPr>
            <a:spLocks noGrp="1"/>
          </p:cNvSpPr>
          <p:nvPr>
            <p:ph idx="1"/>
          </p:nvPr>
        </p:nvSpPr>
        <p:spPr/>
        <p:txBody>
          <a:bodyPr>
            <a:normAutofit/>
          </a:bodyPr>
          <a:lstStyle/>
          <a:p>
            <a:r>
              <a:rPr lang="es-MX" sz="2000" dirty="0"/>
              <a:t>La </a:t>
            </a:r>
            <a:r>
              <a:rPr lang="es-MX" sz="2000" b="1" dirty="0"/>
              <a:t>memoria secundaria</a:t>
            </a:r>
            <a:r>
              <a:rPr lang="es-MX" sz="2000" dirty="0"/>
              <a:t>, </a:t>
            </a:r>
            <a:r>
              <a:rPr lang="es-MX" sz="2000" b="1" dirty="0"/>
              <a:t>memoria auxiliar</a:t>
            </a:r>
            <a:r>
              <a:rPr lang="es-MX" sz="2000" dirty="0"/>
              <a:t>, </a:t>
            </a:r>
            <a:r>
              <a:rPr lang="es-MX" sz="2000" b="1" dirty="0"/>
              <a:t>memoria periférica</a:t>
            </a:r>
            <a:r>
              <a:rPr lang="es-MX" sz="2000" dirty="0"/>
              <a:t> o </a:t>
            </a:r>
            <a:r>
              <a:rPr lang="es-MX" sz="2000" b="1" dirty="0"/>
              <a:t>memoria externa</a:t>
            </a:r>
            <a:r>
              <a:rPr lang="es-MX" sz="2000" dirty="0"/>
              <a:t>, también conocida como </a:t>
            </a:r>
            <a:r>
              <a:rPr lang="es-MX" sz="2000" i="1" dirty="0"/>
              <a:t>almacenamiento secundario</a:t>
            </a:r>
            <a:r>
              <a:rPr lang="es-MX" sz="2000" dirty="0"/>
              <a:t>, es el conjunto de dispositivos y soportes de almacenamiento de datos que conforman el subsistema de memoria de la computadora, junto con la memoria primaria o principal.</a:t>
            </a:r>
          </a:p>
          <a:p>
            <a:r>
              <a:rPr lang="es-MX" sz="2000" dirty="0"/>
              <a:t>Puede denominarse periférico de almacenamiento o “memoria periférica”, en contraposición a la ‘memoria central’, porque en ocasiones puede considerarse como periférico de Entrada/Salida.</a:t>
            </a:r>
          </a:p>
          <a:p>
            <a:pPr algn="ctr"/>
            <a:endParaRPr lang="es-MX" dirty="0"/>
          </a:p>
        </p:txBody>
      </p:sp>
      <p:sp>
        <p:nvSpPr>
          <p:cNvPr id="4" name="AutoShape 2" descr="data:image/jpeg;base64,/9j/4AAQSkZJRgABAQAAAQABAAD/2wCEAAkGBxIREhQUEhAVEBURFhUaFBYUFRYXERYXFxcXFxgTFhYYHCggGBooHBUXITEiJSkrOi4uFx8zODM4NygtLisBCgoKDg0OGxAQGywkHCQ3LSwsLCw2LCssLCwwLDcsLCwsLCwsNywsLCwsLCwsLCwsLCwrLSwtLCwsLCwsLCwsLP/AABEIAMIBAwMBIgACEQEDEQH/xAAcAAEAAgMBAQEAAAAAAAAAAAAABQYDBAcCAQj/xABGEAABBAADAwcHBg0EAwAAAAABAAIDEQQSIQUxQQcTIlGBkbEGMlJhcXKhFBUzQnPBIyQlNVNig5KisrPC0UOC4fA00vH/xAAZAQEAAwEBAAAAAAAAAAAAAAAAAQMEAgX/xAAqEQEAAgEDAQcEAwEAAAAAAAAAAQIRAwQyMRIUITNRcYEFQWHBEyKxkf/aAAwDAQACEQMRAD8A6SiIvVcCIiAiIgIiICLV2njBBE+UsdII2lxawAvIAs5QSAT6rWGfbETcMcV0nR82JAGi3uBFhrW+kbArrKjMCQRYsLNzjGvyludoNGrAIvWiRfastKQREQEXmMkjVuXU6WDoCQDp1ij2rFjsWyGN8shysia5zjvprRZ047lGRnRa2HxWZ7mGN7C1rHdLLlIeXgUWk2RkN+0da2UyCJSKQRauPxohyW0u5yRkYqtC80CbO72WtpRkEXlxII6Ng3Z000+PUvSkEREBERAREQEREBERAREQEREBERAREQaO3Gk4eUNaXFzHABoJJJFAUFDYjZ8gGJjDCYQ2WWCgS4vna4czl39F7pHbhXOM9EqzouZrkVOXDyuc1r4p3Rvw8DYzFkaYpWZs4cX9KIm2HOPR9QvycC8yxuMTz+Pyl5LXn8XfBI0gk74y/Jpu0GmityKOwKrsnDzNbhw+NxiZJjGvjLTbWulccM/IdSwR9GgDWdumhpg9mSc/hxM1z42tx2htzGNdPE/DMfwzBjXVe6q6rtSJ2BVcJh5ObYx8MjgcRjT0gSA18spizMcRmBZIKJ0aQL1Uhs5sg2fE2aF00gw8bZYn0Xvdka2Rjsxok9LedeKmkSK4FSk2ZiIWTMwjpXQ5YjHFIekwtlBkghfILyuiDhTrAJFGrrK5j25JGYed0Tps00L8gkoxFmdsIIblDspLeJt1WNbQidgUzaOzZKxIjw0lTYWBsTbDnZ4pZzTnF1NcGyR1Z4UD0Vn2jhJDLM8RyEjGYJ8ZyvJEbeZExYeDcolBrfZGti7YidgVfE4eZzgHwOfIzGseHgDKYOctpDidA1lAt62k1qCfEUEvOtdzMrGmLHNkGpOd0kborcDb9BJlI0AOUK1onYFVwGCfGzAEQvztiPPgBwJkGGDPwjjpmzNDcx8FseTkEjJnExyRxuwuGAD7+kY6YSZrJLn0Y7cdXVe5WJEimAREXYIi0Nu7Q+TYeWYNzGNtgHQE7gL9pUTMRGZTWJtOIb6LmGy+ULFOmY2RkTmPe1pDWuaQHOAu7N1fUunqvS1q6nFbr7e+jMRf7iIitUiIiAiIgIiICIiAiIgIhU783Rej/E7/ACq76kU6kQgkU783Rej/ABO/yo/aE+FgkjZIKMuauk6gG1qddBbgL9ar7xX8pw0kU4NnxH6v8Tv8r783Rej/ABO/ynea/kwgkUtjsFG1jiG0RXE9Y9aiVbS8XjMIERF2CIiAiIgIiICIiAq7ygSZcBN6+bHfIwKxKq8pjqwLhfnSRD29K/u+Cq15xp29pX7aM61I/Mf65VExzckh0GYFvXbXDVd/tcN2q/8AFcOBw54/xH/hdvgdbWnrAPeFRtqRS01j0q0bzUtqUrafW8fETiHtERbGAREQEREBERAREQEREHwq0qrFWlZNz9kwFcS8vPKe8VLPFE6T5P8AgCb6Bp2YZav0ZbNeiuoeWu0pMPhJHQtL5pAI4QBZ5yQ5Qa41Zd/tXMMR5BYwYamZS8y849pJBcMhblB4G3OO7iFmjplZXqnvJvlChiZGJn/g3FosauizCxm/Vrqul0xjwRYNgr814TZksDngYYRvjc15+UBxjtpGVhAItpsWb4BdY2H5XtbAJ3g81lc57d7oy0kSAddFrhXqUz4loxK6bS+id2eIUCpnEYhkkGdjg9rwC1zTYIJGoUMte24yrkREWhAiIgIiICIiAiIgKncqR/FGDrmb8GP/AOFcVSuVM/i8f2n3Kjc+VZo2cZ16+7ne0Xh0MDRdtZJfa91V3LuOzzcUZ62M/lC4LJevqsDsJP8Ad8V3fZJuCEjW4o/5Qs+0v272n8Q2b/S/j06x+bT/ANnLbREW95YiIgIiICIiAiIgIiIPhVoKq5VixmJbExz3mmsBJJ3aLLufsmEdO4PmLrvmeiOoOcLcf3S0d6jNt7UdF0I43Pkc0lvRPNk6gNLyMo1HE6dq1vIvHunime/zvlDwf3InDtpw04G1p+Vsry8NZM2Kmkklpc9tAuBa0EXm3GyNwWXHjh00sRsPFS55JGYbnXB1F45x9EdGHM4ENaCG7jVi1V/J3arWYZkU1Nkdzpff6R8j3PY9u9pBc4aitFftjYlz4hm85ttNG92l3Q9vaqH5W7OzbRDdfwzGyMoaNeC2O79Z0r9Zd4TEuieRWzfk2yYY6rol9Hhzkhf/AHLOpvGRhsJaNA0NA9gIChFp23GXFur1G2yB1kDvW980u9JvxWnhvPb7zfEKk8oflNi8PjnRw4h8bWxxkNGXLqDZ1Gqa2pasxhDoXzS70m/FPml3pN+KreyNs4h0MDnSlxkYC4mrugb3fD/GvyHyvc7EPwwL88YsuLY8hFNNdf1upUd4ujtQsvzS70m/FauKwxjIBINi9FSeT/y0xeIxzI55ecZM14DQ1jWsIaXgjKATo0jUnfvV/wBs+ePd+8q3S1bWtiXXhhoIiLUgREQFRuVZ/wCBhb1vcewNA/uCvKoXKu7oYcdZl8I1n3XlS1bLz6uc5rv2n4//AALuXk6fxTDfYRfyNXDAK8e9dy8mj+J4b7CH+Rqx7DnL0fqvCnykkRF6jxBERARFL4bZ7HMaTdkDiuL3ikZkRCKb+bI/X3p82R+vvVfeKJwhEU382R+vvT5sj9feneKGEIim/myP196fNkfr707xQwgytflXc/5ve1ji0yPjaa3kZrLe2lN7QwLGMJF3pxUVymxTHASOw7OdkidG8Mq8wa4Bw/dJPYqta8WxMJhUOSba189h30HANkbwLj5j+5oiPap/yw2PJJU2HaXytDA+MEN51jH520XEAFpL+PSD3Ag6VyjA+UQZLHi8ODmiIJYa6Q3Swu03lhIHrAXcNl7SjxUEc8Ls0crQ4dYsatd1EXR9iot1ylXvJyOVkVzRmFzjfNnIXNA6ILiwkEkUdD1cbTmTJtDCdEEDOXHjTemPYMzB2qTe0lzuK1fI2TnsbiHgW3DtEQdvBcSHPr2G29hXc+EOfuuG0vondniFAqe2l9E7s8QoFaNtxJZMN57feb4hcw5WPzk/7OLwK6fhvPb7zfELl/K3+cX/AGcfgVXuesInondiz2zDtbkzthblzg/WY1zqo76a349sdgj+V5/cP8kaz7I20yPDsa2SMu5uKmvlYxocGta5pJNjQE7uCw4bmxj5sQcRhzG5hqpoy7zGDVoN/VKyq0RyWn8pYf8Aaf0ZF2XbPnj3fvK41yWH8pYf9r/RkXZds+ePd+8q/b83dejQREW9IiIgKicrLRzWHPESOF+osJI+A7le1SOVdn4tC7qnA745D/as+68qzVsvPq5k/d2eIv713jYzA3DwgCgIowB6sgXB8S4EurcAAOxoH3LvezRUMQ6o2fyhY/p/Kz0Pq0/1p8/psoiL1HiiIiArDgvo2e6FXlYcF9Gz3Qs254wmGdau0scyCN0jzQaO0ng0esrYe4AEk0ALJO4DrXM/KjbRxMlNsRM8wdZ4vP8A3csbptweXE4cS6NjmkmhqCBwF8VO4Hy0w7/PDoj6xbe8LnwavoaiHX8PjI5BbJGvHqIKzrjkRLTbSWnrBI8FMYLylxMX1+cHU/XsveiV+2v9GfaPFbi0dovzQ315T3rfXc8I+f0ON8pXJ+6CQ7Q2fHo0h+Iw7B0X063PawereB7a3qh4Dbk0Duf2bO9gcLlgJPNF584GI9EuNdXsX6fIXF+U3k+fBIdoYFgLM2bEwDQmnZnSMrfxsdut0oifUYpfKfEYxkLGYkQNmaOffE1rJmZugQ01bTnsacNVfOSzZDcNhCGnNmlkF775txjJ7XNee0rj2GxmFv5Q0uaS0uDRrleL0I4a3/0L9A+TmD5nDQsO9rAXe87pOP7xK6vjHgNjaX0TuzxCgVPbS+id2eIUCtO24uZZMN57feb4hct5XPzi/wCzi8CupYbz2+83xC5byufnF/2cXgVXuusOZ6KYy16LivFr7wWVWtXJZ+c8P+1/oyLs22fPHu/eVxnkt/OeH/bf0ZF2bbPnj3fvKv2/NZXo0ERFvSIiICpvKownCRkDRs7SfUDHKL7yB2q5Kqcpn/gn7SPxVG48q3s0bSca9PdyN+49q/QWFZlYwei1o7gAuBYVpc9gAsuc0D1kuAHxX6CKyfT45T7PR+rTwj3/AEIiL0njCIiArDgvo2e6FXlK4mUtw7crspcGtBomi7QUB66Wbc8YTCA8sts5rgjOn+oRx/U/yqjkUxPsmQWRUg1stNntB1Wg+Ot4r2rGlq5UyrOWr5SDGGo0Xr1bvvK+yHhxP/bX1p+C5lMOlYn/AMZvus8ApNRL3XhWH9VngFJc830h3hXTH9I+f0hkXlzb0IsHeOBWo7akQJBeG1epIo5azVrwsL0dpwj/AFBw6+Izfy6nqGpXGJS5b5SclYbjop8IKw88zflUNmmhxtz28Q066cL0oaLrq03bRhD8hkaHUTXsy3ru+sO9esPtGJ/myA6AjhYIBsXv0LT/ALh1hMSG0vondniFAqc2jK0xupwO7iOsKDWzb8XMsmG89vvN8QuWcrp/KT/sovArqeG89vvN8QuV8rjq2m71RxH4FV7rrDmeimEpa2PlLbvmxvveP8LzDig2jkBLXXv9VAbtyx5n0dfx0zy/1ZeS0/lPDftf6Mi7Ptnzx7v3lce5MnB204DlA6Umtm9YJjrrXAcF2HbPnj3fvK0bbmYxHg0ERF6CBFps2pEQDnoEMOoI8/NQNjQ9BxI3itaXtuOjO5+6uB4gkHduoE31C1GYGyqxykR3gJD6Loz/ABhv9ysEeMY4gB15t2h10DtOw37Fq4jEYeaItk6UcjdWva4Zhe6iN91pvXGpHapNfVZpX7F4t6TEuLbEZmxEIG8yMr1kOBrtqu1d6KrmzfJnZ8UjZIoafG+mkvldTrLLyvcQdQQDW8HqUu7aUYBNmgGngPPy1vOnnjfXwKo2ujOlE9qerTvdzXXtE1ziPVuIvMbw4Ajc4Aj2HVelrYhERAUjjfoIvei/mCjlJ4tlwRi61Ye7X7lm3PGEwj5MYOeETmA5gKPEaEm+4L3isCHDgdNA4WO/f8V8Yy3BxY15BNObo7SwNDv3uHatgY1g0Gr+o6V2FY3SDxWwL1a1zfZ0m929RE2zntuqcBd0dRW+2nUK3PxDnEjNqOHcfvCjtrtJaN12deNZXXqgpwN69fgsU5Lui3QuIHxH3LwyawDw18VM+RGzjiJRI5pDWVoevqK56pXkMLcK0HgGqPU3tQVEfaPFQi37fg4lgOEZZNGzf1naXvrXo7hu6l8+RR1WXTTS3Vo3Luv0dD1jethFfhDXkwTHOzFuvXmcOrgDX1W310F7iwzWm2ijQG87gANAd2jW9wWVEwCIikZMP57feb4hcu5YWt+XuPSzlsYrTJlDL9uaz7KXUcN57feb4heNv+S+BxUxkxMQcWsYM2dzPOc5ovKRZ0aNVj3XWE4zD890gau8Hk/2T+gGpr6aXf1eeh5O9lfoCP20v/usrjsWc15LMvzlBZdmuTKAG5COYmsuO/Nuqut3qXZNs+ePd+8qO2R5G7Pwk7JoWFsgDgzNK9w1BDiGucdatSG1zbmn9X7yr9vzdRExHi0URFvGu3AxjcyqIOhI1AIB0PU496fIo/R6uJ+qC0Dfuokdq2EUYgYGYRgIcG0RVang3KNLrdovPyCP0aoVo5w016j6z3rZRMQMPyZmulX1Eg7y7Qjdq4nTrXl2DYeBG4CnOFUWkZaPR81u7qWwiYHljQAABQAAA9QXpEUgiIgKTxVjDtIF5QDQ37lGKwYNtxtv0Qs254wmFHhwfSi+T4uSARySOkidRbKJZOcka7NqN7g0jdansQ4W1paCHXvGlV/mlJYvZEcm9oUZJsaWP6KQ16LtW/8ACxums5rTq1xAIaaOtX5vROovXq3LXxDH1RogBxJB0HRdWh1G9ZMRNI3SSMj9Zuo7lqjKXyPa8U6Mgjc6wBRI9VH95BSQwvc1jd7jXedSut+TmzBh4WtA1rVUnk42O555+Ubt3eulqIGntb6M+0eKg1ObW+jPtHioNbtvwcyIiLQgREQEWOdpI0NG2kcLog0TwBqu1absLLrUlE5iNTQuiANOBzC+qvYoyJOF1OaTwIPcVv4yXDygh4uwBeXWrDqvqsBViTBzkECQAEP05x92SS3pZdKveN9URSy4vDSueS1+UUaGYj0KFZSBRDjfG6OiqvpxfqmJmOjeOysLd5n0QbFDea1uvgsr9n4UuLznzE3fbfV1lR2Iw8pfYfTcrgBmI3htaZSBRDjm/W3aBGwTaW8aFt053DLZquoOFcc1nUKvu1Hf8t/VvDZWE/X4+3XfRr1BZZwwBjY7ysbQv2lRUuGmLGASAOG85j6QIO7p9EEUau17GGfljBdq11k5ydM11u6Wmmte3ffdNGtJzDm17W6y3UWjicI92ajdusAveK6LG8L0HTNbrylbwVzkREUgiIgIiICIiAiIgKw4L6NnuhV5bUe0HtAAqh6lTrUm8YhMJZuNjJIzVRrpAtBNkU0ms2orRfflkf6Rn7w666+squOjaTeVo6Zeei024l5JNg/pHDtWJkJyPY52bnaDqAHRa3KGUbFZdNfbv1Wfu905WV08Lhq9h3jzhvbqR2cVG4nZ2Gl3OZZoCnC9d3fXatCaPMKLidbG7QggjhwI09pG40vcJLXB12WkkXW8tyuOnWAO7Tjbu9zKY2ayKJoja9tjSgRd66e3Q6LYfjoxxO/Lo1x11uqGtZTZ4UbVerph51cCSLDSBbi+hY06Ru9+m9e3Sv4PLaeXCsuhIdmAsHQ53HwpO73MpnahuI1rqPFQizyYtxaGaBoqgB1blgWnSpNa4lEiIitQIiICIiAiIgIiICIiAiIgIiICIiAiIgIiICIiAiIgIiICIiAiIgIiICIiAiIgIiICIiAiIgIiICIiAiIgIiICIiAiIgIiICIiAiIgIiICIiAiIgIiICIiAiIgIiICIiAiIgIiICIiAiIgIiICIiAiI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IREhQUEhAVEBURFhUaFBYUFRYXERYXFxcXFxgTFhYYHCggGBooHBUXITEiJSkrOi4uFx8zODM4NygtLisBCgoKDg0OGxAQGywkHCQ3LSwsLCw2LCssLCwwLDcsLCwsLCwsNywsLCwsLCwsLCwsLCwrLSwtLCwsLCwsLCwsLP/AABEIAMIBAwMBIgACEQEDEQH/xAAcAAEAAgMBAQEAAAAAAAAAAAAABQYDBAcCAQj/xABGEAABBAADAwcHBg0EAwAAAAABAAIDEQQSIQUxQQcTIlGBkbEGMlJhcXKhFBUzQnPBIyQlNVNig5KisrPC0UOC4fA00vH/xAAZAQEAAwEBAAAAAAAAAAAAAAAAAQMEAgX/xAAqEQEAAgEDAQcEAwEAAAAAAAAAAQIRAwQyMRIUITNRcYEFQWHBEyKxkf/aAAwDAQACEQMRAD8A6SiIvVcCIiAiIgIiICLV2njBBE+UsdII2lxawAvIAs5QSAT6rWGfbETcMcV0nR82JAGi3uBFhrW+kbArrKjMCQRYsLNzjGvyludoNGrAIvWiRfastKQREQEXmMkjVuXU6WDoCQDp1ij2rFjsWyGN8shysia5zjvprRZ047lGRnRa2HxWZ7mGN7C1rHdLLlIeXgUWk2RkN+0da2UyCJSKQRauPxohyW0u5yRkYqtC80CbO72WtpRkEXlxII6Ng3Z000+PUvSkEREBERAREQEREBERAREQEREBERAREQaO3Gk4eUNaXFzHABoJJJFAUFDYjZ8gGJjDCYQ2WWCgS4vna4czl39F7pHbhXOM9EqzouZrkVOXDyuc1r4p3Rvw8DYzFkaYpWZs4cX9KIm2HOPR9QvycC8yxuMTz+Pyl5LXn8XfBI0gk74y/Jpu0GmityKOwKrsnDzNbhw+NxiZJjGvjLTbWulccM/IdSwR9GgDWdumhpg9mSc/hxM1z42tx2htzGNdPE/DMfwzBjXVe6q6rtSJ2BVcJh5ObYx8MjgcRjT0gSA18spizMcRmBZIKJ0aQL1Uhs5sg2fE2aF00gw8bZYn0Xvdka2Rjsxok9LedeKmkSK4FSk2ZiIWTMwjpXQ5YjHFIekwtlBkghfILyuiDhTrAJFGrrK5j25JGYed0Tps00L8gkoxFmdsIIblDspLeJt1WNbQidgUzaOzZKxIjw0lTYWBsTbDnZ4pZzTnF1NcGyR1Z4UD0Vn2jhJDLM8RyEjGYJ8ZyvJEbeZExYeDcolBrfZGti7YidgVfE4eZzgHwOfIzGseHgDKYOctpDidA1lAt62k1qCfEUEvOtdzMrGmLHNkGpOd0kborcDb9BJlI0AOUK1onYFVwGCfGzAEQvztiPPgBwJkGGDPwjjpmzNDcx8FseTkEjJnExyRxuwuGAD7+kY6YSZrJLn0Y7cdXVe5WJEimAREXYIi0Nu7Q+TYeWYNzGNtgHQE7gL9pUTMRGZTWJtOIb6LmGy+ULFOmY2RkTmPe1pDWuaQHOAu7N1fUunqvS1q6nFbr7e+jMRf7iIitUiIiAiIgIiICIiAiIgIhU783Rej/E7/ACq76kU6kQgkU783Rej/ABO/yo/aE+FgkjZIKMuauk6gG1qddBbgL9ar7xX8pw0kU4NnxH6v8Tv8r783Rej/ABO/ynea/kwgkUtjsFG1jiG0RXE9Y9aiVbS8XjMIERF2CIiAiIgIiICIiAq7ygSZcBN6+bHfIwKxKq8pjqwLhfnSRD29K/u+Cq15xp29pX7aM61I/Mf65VExzckh0GYFvXbXDVd/tcN2q/8AFcOBw54/xH/hdvgdbWnrAPeFRtqRS01j0q0bzUtqUrafW8fETiHtERbGAREQEREBERAREQEREHwq0qrFWlZNz9kwFcS8vPKe8VLPFE6T5P8AgCb6Bp2YZav0ZbNeiuoeWu0pMPhJHQtL5pAI4QBZ5yQ5Qa41Zd/tXMMR5BYwYamZS8y849pJBcMhblB4G3OO7iFmjplZXqnvJvlChiZGJn/g3FosauizCxm/Vrqul0xjwRYNgr814TZksDngYYRvjc15+UBxjtpGVhAItpsWb4BdY2H5XtbAJ3g81lc57d7oy0kSAddFrhXqUz4loxK6bS+id2eIUCpnEYhkkGdjg9rwC1zTYIJGoUMte24yrkREWhAiIgIiICIiAiIgKncqR/FGDrmb8GP/AOFcVSuVM/i8f2n3Kjc+VZo2cZ16+7ne0Xh0MDRdtZJfa91V3LuOzzcUZ62M/lC4LJevqsDsJP8Ad8V3fZJuCEjW4o/5Qs+0v272n8Q2b/S/j06x+bT/ANnLbREW95YiIgIiICIiAiIgIiIPhVoKq5VixmJbExz3mmsBJJ3aLLufsmEdO4PmLrvmeiOoOcLcf3S0d6jNt7UdF0I43Pkc0lvRPNk6gNLyMo1HE6dq1vIvHunime/zvlDwf3InDtpw04G1p+Vsry8NZM2Kmkklpc9tAuBa0EXm3GyNwWXHjh00sRsPFS55JGYbnXB1F45x9EdGHM4ENaCG7jVi1V/J3arWYZkU1Nkdzpff6R8j3PY9u9pBc4aitFftjYlz4hm85ttNG92l3Q9vaqH5W7OzbRDdfwzGyMoaNeC2O79Z0r9Zd4TEuieRWzfk2yYY6rol9Hhzkhf/AHLOpvGRhsJaNA0NA9gIChFp23GXFur1G2yB1kDvW980u9JvxWnhvPb7zfEKk8oflNi8PjnRw4h8bWxxkNGXLqDZ1Gqa2pasxhDoXzS70m/FPml3pN+KreyNs4h0MDnSlxkYC4mrugb3fD/GvyHyvc7EPwwL88YsuLY8hFNNdf1upUd4ujtQsvzS70m/FauKwxjIBINi9FSeT/y0xeIxzI55ecZM14DQ1jWsIaXgjKATo0jUnfvV/wBs+ePd+8q3S1bWtiXXhhoIiLUgREQFRuVZ/wCBhb1vcewNA/uCvKoXKu7oYcdZl8I1n3XlS1bLz6uc5rv2n4//AALuXk6fxTDfYRfyNXDAK8e9dy8mj+J4b7CH+Rqx7DnL0fqvCnykkRF6jxBERARFL4bZ7HMaTdkDiuL3ikZkRCKb+bI/X3p82R+vvVfeKJwhEU382R+vvT5sj9feneKGEIim/myP196fNkfr707xQwgytflXc/5ve1ji0yPjaa3kZrLe2lN7QwLGMJF3pxUVymxTHASOw7OdkidG8Mq8wa4Bw/dJPYqta8WxMJhUOSba189h30HANkbwLj5j+5oiPap/yw2PJJU2HaXytDA+MEN51jH520XEAFpL+PSD3Ag6VyjA+UQZLHi8ODmiIJYa6Q3Swu03lhIHrAXcNl7SjxUEc8Ls0crQ4dYsatd1EXR9iot1ylXvJyOVkVzRmFzjfNnIXNA6ILiwkEkUdD1cbTmTJtDCdEEDOXHjTemPYMzB2qTe0lzuK1fI2TnsbiHgW3DtEQdvBcSHPr2G29hXc+EOfuuG0vondniFAqe2l9E7s8QoFaNtxJZMN57feb4hcw5WPzk/7OLwK6fhvPb7zfELl/K3+cX/AGcfgVXuesInondiz2zDtbkzthblzg/WY1zqo76a349sdgj+V5/cP8kaz7I20yPDsa2SMu5uKmvlYxocGta5pJNjQE7uCw4bmxj5sQcRhzG5hqpoy7zGDVoN/VKyq0RyWn8pYf8Aaf0ZF2XbPnj3fvK41yWH8pYf9r/RkXZds+ePd+8q/b83dejQREW9IiIgKicrLRzWHPESOF+osJI+A7le1SOVdn4tC7qnA745D/as+68qzVsvPq5k/d2eIv713jYzA3DwgCgIowB6sgXB8S4EurcAAOxoH3LvezRUMQ6o2fyhY/p/Kz0Pq0/1p8/psoiL1HiiIiArDgvo2e6FXlYcF9Gz3Qs254wmGdau0scyCN0jzQaO0ng0esrYe4AEk0ALJO4DrXM/KjbRxMlNsRM8wdZ4vP8A3csbptweXE4cS6NjmkmhqCBwF8VO4Hy0w7/PDoj6xbe8LnwavoaiHX8PjI5BbJGvHqIKzrjkRLTbSWnrBI8FMYLylxMX1+cHU/XsveiV+2v9GfaPFbi0dovzQ315T3rfXc8I+f0ON8pXJ+6CQ7Q2fHo0h+Iw7B0X063PawereB7a3qh4Dbk0Duf2bO9gcLlgJPNF584GI9EuNdXsX6fIXF+U3k+fBIdoYFgLM2bEwDQmnZnSMrfxsdut0oifUYpfKfEYxkLGYkQNmaOffE1rJmZugQ01bTnsacNVfOSzZDcNhCGnNmlkF775txjJ7XNee0rj2GxmFv5Q0uaS0uDRrleL0I4a3/0L9A+TmD5nDQsO9rAXe87pOP7xK6vjHgNjaX0TuzxCgVPbS+id2eIUCtO24uZZMN57feb4hct5XPzi/wCzi8CupYbz2+83xC5byufnF/2cXgVXuusOZ6KYy16LivFr7wWVWtXJZ+c8P+1/oyLs22fPHu/eVxnkt/OeH/bf0ZF2bbPnj3fvKv2/NZXo0ERFvSIiICpvKownCRkDRs7SfUDHKL7yB2q5Kqcpn/gn7SPxVG48q3s0bSca9PdyN+49q/QWFZlYwei1o7gAuBYVpc9gAsuc0D1kuAHxX6CKyfT45T7PR+rTwj3/AEIiL0njCIiArDgvo2e6FXlK4mUtw7crspcGtBomi7QUB66Wbc8YTCA8sts5rgjOn+oRx/U/yqjkUxPsmQWRUg1stNntB1Wg+Ot4r2rGlq5UyrOWr5SDGGo0Xr1bvvK+yHhxP/bX1p+C5lMOlYn/AMZvus8ApNRL3XhWH9VngFJc830h3hXTH9I+f0hkXlzb0IsHeOBWo7akQJBeG1epIo5azVrwsL0dpwj/AFBw6+Izfy6nqGpXGJS5b5SclYbjop8IKw88zflUNmmhxtz28Q066cL0oaLrq03bRhD8hkaHUTXsy3ru+sO9esPtGJ/myA6AjhYIBsXv0LT/ALh1hMSG0vondniFAqc2jK0xupwO7iOsKDWzb8XMsmG89vvN8QuWcrp/KT/sovArqeG89vvN8QuV8rjq2m71RxH4FV7rrDmeimEpa2PlLbvmxvveP8LzDig2jkBLXXv9VAbtyx5n0dfx0zy/1ZeS0/lPDftf6Mi7Ptnzx7v3lce5MnB204DlA6Umtm9YJjrrXAcF2HbPnj3fvK0bbmYxHg0ERF6CBFps2pEQDnoEMOoI8/NQNjQ9BxI3itaXtuOjO5+6uB4gkHduoE31C1GYGyqxykR3gJD6Loz/ABhv9ysEeMY4gB15t2h10DtOw37Fq4jEYeaItk6UcjdWva4Zhe6iN91pvXGpHapNfVZpX7F4t6TEuLbEZmxEIG8yMr1kOBrtqu1d6KrmzfJnZ8UjZIoafG+mkvldTrLLyvcQdQQDW8HqUu7aUYBNmgGngPPy1vOnnjfXwKo2ujOlE9qerTvdzXXtE1ziPVuIvMbw4Ajc4Aj2HVelrYhERAUjjfoIvei/mCjlJ4tlwRi61Ye7X7lm3PGEwj5MYOeETmA5gKPEaEm+4L3isCHDgdNA4WO/f8V8Yy3BxY15BNObo7SwNDv3uHatgY1g0Gr+o6V2FY3SDxWwL1a1zfZ0m929RE2zntuqcBd0dRW+2nUK3PxDnEjNqOHcfvCjtrtJaN12deNZXXqgpwN69fgsU5Lui3QuIHxH3LwyawDw18VM+RGzjiJRI5pDWVoevqK56pXkMLcK0HgGqPU3tQVEfaPFQi37fg4lgOEZZNGzf1naXvrXo7hu6l8+RR1WXTTS3Vo3Luv0dD1jethFfhDXkwTHOzFuvXmcOrgDX1W310F7iwzWm2ijQG87gANAd2jW9wWVEwCIikZMP57feb4hcu5YWt+XuPSzlsYrTJlDL9uaz7KXUcN57feb4heNv+S+BxUxkxMQcWsYM2dzPOc5ovKRZ0aNVj3XWE4zD890gau8Hk/2T+gGpr6aXf1eeh5O9lfoCP20v/usrjsWc15LMvzlBZdmuTKAG5COYmsuO/Nuqut3qXZNs+ePd+8qO2R5G7Pwk7JoWFsgDgzNK9w1BDiGucdatSG1zbmn9X7yr9vzdRExHi0URFvGu3AxjcyqIOhI1AIB0PU496fIo/R6uJ+qC0Dfuokdq2EUYgYGYRgIcG0RVang3KNLrdovPyCP0aoVo5w016j6z3rZRMQMPyZmulX1Eg7y7Qjdq4nTrXl2DYeBG4CnOFUWkZaPR81u7qWwiYHljQAABQAAA9QXpEUgiIgKTxVjDtIF5QDQ37lGKwYNtxtv0Qs254wmFHhwfSi+T4uSARySOkidRbKJZOcka7NqN7g0jdansQ4W1paCHXvGlV/mlJYvZEcm9oUZJsaWP6KQ16LtW/8ACxums5rTq1xAIaaOtX5vROovXq3LXxDH1RogBxJB0HRdWh1G9ZMRNI3SSMj9Zuo7lqjKXyPa8U6Mgjc6wBRI9VH95BSQwvc1jd7jXedSut+TmzBh4WtA1rVUnk42O555+Ubt3eulqIGntb6M+0eKg1ObW+jPtHioNbtvwcyIiLQgREQEWOdpI0NG2kcLog0TwBqu1absLLrUlE5iNTQuiANOBzC+qvYoyJOF1OaTwIPcVv4yXDygh4uwBeXWrDqvqsBViTBzkECQAEP05x92SS3pZdKveN9URSy4vDSueS1+UUaGYj0KFZSBRDjfG6OiqvpxfqmJmOjeOysLd5n0QbFDea1uvgsr9n4UuLznzE3fbfV1lR2Iw8pfYfTcrgBmI3htaZSBRDjm/W3aBGwTaW8aFt053DLZquoOFcc1nUKvu1Hf8t/VvDZWE/X4+3XfRr1BZZwwBjY7ysbQv2lRUuGmLGASAOG85j6QIO7p9EEUau17GGfljBdq11k5ydM11u6Wmmte3ffdNGtJzDm17W6y3UWjicI92ajdusAveK6LG8L0HTNbrylbwVzkREUgiIgIiICIiAiIgKw4L6NnuhV5bUe0HtAAqh6lTrUm8YhMJZuNjJIzVRrpAtBNkU0ms2orRfflkf6Rn7w666+squOjaTeVo6Zeei024l5JNg/pHDtWJkJyPY52bnaDqAHRa3KGUbFZdNfbv1Wfu905WV08Lhq9h3jzhvbqR2cVG4nZ2Gl3OZZoCnC9d3fXatCaPMKLidbG7QggjhwI09pG40vcJLXB12WkkXW8tyuOnWAO7Tjbu9zKY2ayKJoja9tjSgRd66e3Q6LYfjoxxO/Lo1x11uqGtZTZ4UbVerph51cCSLDSBbi+hY06Ru9+m9e3Sv4PLaeXCsuhIdmAsHQ53HwpO73MpnahuI1rqPFQizyYtxaGaBoqgB1blgWnSpNa4lEiIitQIiICIiAiIgIiICIiAiIgIiICIiAiIgIiICIiAiIgIiICIiAiIgIiICIiAiIgIiICIiAiIgIiICIiAiIgIiICIiAiIgIiICIiAiIgIiICIiAiIgIiICIiAiIgIiICIiAiIgIiICIiAiIgIiICIiAiIg//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data:image/jpeg;base64,/9j/4AAQSkZJRgABAQAAAQABAAD/2wCEAAkGBxIREhQUEhAVEBURFhUaFBYUFRYXERYXFxcXFxgTFhYYHCggGBooHBUXITEiJSkrOi4uFx8zODM4NygtLisBCgoKDg0OGxAQGywkHCQ3LSwsLCw2LCssLCwwLDcsLCwsLCwsNywsLCwsLCwsLCwsLCwrLSwtLCwsLCwsLCwsLP/AABEIAMIBAwMBIgACEQEDEQH/xAAcAAEAAgMBAQEAAAAAAAAAAAAABQYDBAcCAQj/xABGEAABBAADAwcHBg0EAwAAAAABAAIDEQQSIQUxQQcTIlGBkbEGMlJhcXKhFBUzQnPBIyQlNVNig5KisrPC0UOC4fA00vH/xAAZAQEAAwEBAAAAAAAAAAAAAAAAAQMEAgX/xAAqEQEAAgEDAQcEAwEAAAAAAAAAAQIRAwQyMRIUITNRcYEFQWHBEyKxkf/aAAwDAQACEQMRAD8A6SiIvVcCIiAiIgIiICLV2njBBE+UsdII2lxawAvIAs5QSAT6rWGfbETcMcV0nR82JAGi3uBFhrW+kbArrKjMCQRYsLNzjGvyludoNGrAIvWiRfastKQREQEXmMkjVuXU6WDoCQDp1ij2rFjsWyGN8shysia5zjvprRZ047lGRnRa2HxWZ7mGN7C1rHdLLlIeXgUWk2RkN+0da2UyCJSKQRauPxohyW0u5yRkYqtC80CbO72WtpRkEXlxII6Ng3Z000+PUvSkEREBERAREQEREBERAREQEREBERAREQaO3Gk4eUNaXFzHABoJJJFAUFDYjZ8gGJjDCYQ2WWCgS4vna4czl39F7pHbhXOM9EqzouZrkVOXDyuc1r4p3Rvw8DYzFkaYpWZs4cX9KIm2HOPR9QvycC8yxuMTz+Pyl5LXn8XfBI0gk74y/Jpu0GmityKOwKrsnDzNbhw+NxiZJjGvjLTbWulccM/IdSwR9GgDWdumhpg9mSc/hxM1z42tx2htzGNdPE/DMfwzBjXVe6q6rtSJ2BVcJh5ObYx8MjgcRjT0gSA18spizMcRmBZIKJ0aQL1Uhs5sg2fE2aF00gw8bZYn0Xvdka2Rjsxok9LedeKmkSK4FSk2ZiIWTMwjpXQ5YjHFIekwtlBkghfILyuiDhTrAJFGrrK5j25JGYed0Tps00L8gkoxFmdsIIblDspLeJt1WNbQidgUzaOzZKxIjw0lTYWBsTbDnZ4pZzTnF1NcGyR1Z4UD0Vn2jhJDLM8RyEjGYJ8ZyvJEbeZExYeDcolBrfZGti7YidgVfE4eZzgHwOfIzGseHgDKYOctpDidA1lAt62k1qCfEUEvOtdzMrGmLHNkGpOd0kborcDb9BJlI0AOUK1onYFVwGCfGzAEQvztiPPgBwJkGGDPwjjpmzNDcx8FseTkEjJnExyRxuwuGAD7+kY6YSZrJLn0Y7cdXVe5WJEimAREXYIi0Nu7Q+TYeWYNzGNtgHQE7gL9pUTMRGZTWJtOIb6LmGy+ULFOmY2RkTmPe1pDWuaQHOAu7N1fUunqvS1q6nFbr7e+jMRf7iIitUiIiAiIgIiICIiAiIgIhU783Rej/E7/ACq76kU6kQgkU783Rej/ABO/yo/aE+FgkjZIKMuauk6gG1qddBbgL9ar7xX8pw0kU4NnxH6v8Tv8r783Rej/ABO/ynea/kwgkUtjsFG1jiG0RXE9Y9aiVbS8XjMIERF2CIiAiIgIiICIiAq7ygSZcBN6+bHfIwKxKq8pjqwLhfnSRD29K/u+Cq15xp29pX7aM61I/Mf65VExzckh0GYFvXbXDVd/tcN2q/8AFcOBw54/xH/hdvgdbWnrAPeFRtqRS01j0q0bzUtqUrafW8fETiHtERbGAREQEREBERAREQEREHwq0qrFWlZNz9kwFcS8vPKe8VLPFE6T5P8AgCb6Bp2YZav0ZbNeiuoeWu0pMPhJHQtL5pAI4QBZ5yQ5Qa41Zd/tXMMR5BYwYamZS8y849pJBcMhblB4G3OO7iFmjplZXqnvJvlChiZGJn/g3FosauizCxm/Vrqul0xjwRYNgr814TZksDngYYRvjc15+UBxjtpGVhAItpsWb4BdY2H5XtbAJ3g81lc57d7oy0kSAddFrhXqUz4loxK6bS+id2eIUCpnEYhkkGdjg9rwC1zTYIJGoUMte24yrkREWhAiIgIiICIiAiIgKncqR/FGDrmb8GP/AOFcVSuVM/i8f2n3Kjc+VZo2cZ16+7ne0Xh0MDRdtZJfa91V3LuOzzcUZ62M/lC4LJevqsDsJP8Ad8V3fZJuCEjW4o/5Qs+0v272n8Q2b/S/j06x+bT/ANnLbREW95YiIgIiICIiAiIgIiIPhVoKq5VixmJbExz3mmsBJJ3aLLufsmEdO4PmLrvmeiOoOcLcf3S0d6jNt7UdF0I43Pkc0lvRPNk6gNLyMo1HE6dq1vIvHunime/zvlDwf3InDtpw04G1p+Vsry8NZM2Kmkklpc9tAuBa0EXm3GyNwWXHjh00sRsPFS55JGYbnXB1F45x9EdGHM4ENaCG7jVi1V/J3arWYZkU1Nkdzpff6R8j3PY9u9pBc4aitFftjYlz4hm85ttNG92l3Q9vaqH5W7OzbRDdfwzGyMoaNeC2O79Z0r9Zd4TEuieRWzfk2yYY6rol9Hhzkhf/AHLOpvGRhsJaNA0NA9gIChFp23GXFur1G2yB1kDvW980u9JvxWnhvPb7zfEKk8oflNi8PjnRw4h8bWxxkNGXLqDZ1Gqa2pasxhDoXzS70m/FPml3pN+KreyNs4h0MDnSlxkYC4mrugb3fD/GvyHyvc7EPwwL88YsuLY8hFNNdf1upUd4ujtQsvzS70m/FauKwxjIBINi9FSeT/y0xeIxzI55ecZM14DQ1jWsIaXgjKATo0jUnfvV/wBs+ePd+8q3S1bWtiXXhhoIiLUgREQFRuVZ/wCBhb1vcewNA/uCvKoXKu7oYcdZl8I1n3XlS1bLz6uc5rv2n4//AALuXk6fxTDfYRfyNXDAK8e9dy8mj+J4b7CH+Rqx7DnL0fqvCnykkRF6jxBERARFL4bZ7HMaTdkDiuL3ikZkRCKb+bI/X3p82R+vvVfeKJwhEU382R+vvT5sj9feneKGEIim/myP196fNkfr707xQwgytflXc/5ve1ji0yPjaa3kZrLe2lN7QwLGMJF3pxUVymxTHASOw7OdkidG8Mq8wa4Bw/dJPYqta8WxMJhUOSba189h30HANkbwLj5j+5oiPap/yw2PJJU2HaXytDA+MEN51jH520XEAFpL+PSD3Ag6VyjA+UQZLHi8ODmiIJYa6Q3Swu03lhIHrAXcNl7SjxUEc8Ls0crQ4dYsatd1EXR9iot1ylXvJyOVkVzRmFzjfNnIXNA6ILiwkEkUdD1cbTmTJtDCdEEDOXHjTemPYMzB2qTe0lzuK1fI2TnsbiHgW3DtEQdvBcSHPr2G29hXc+EOfuuG0vondniFAqe2l9E7s8QoFaNtxJZMN57feb4hcw5WPzk/7OLwK6fhvPb7zfELl/K3+cX/AGcfgVXuesInondiz2zDtbkzthblzg/WY1zqo76a349sdgj+V5/cP8kaz7I20yPDsa2SMu5uKmvlYxocGta5pJNjQE7uCw4bmxj5sQcRhzG5hqpoy7zGDVoN/VKyq0RyWn8pYf8Aaf0ZF2XbPnj3fvK41yWH8pYf9r/RkXZds+ePd+8q/b83dejQREW9IiIgKicrLRzWHPESOF+osJI+A7le1SOVdn4tC7qnA745D/as+68qzVsvPq5k/d2eIv713jYzA3DwgCgIowB6sgXB8S4EurcAAOxoH3LvezRUMQ6o2fyhY/p/Kz0Pq0/1p8/psoiL1HiiIiArDgvo2e6FXlYcF9Gz3Qs254wmGdau0scyCN0jzQaO0ng0esrYe4AEk0ALJO4DrXM/KjbRxMlNsRM8wdZ4vP8A3csbptweXE4cS6NjmkmhqCBwF8VO4Hy0w7/PDoj6xbe8LnwavoaiHX8PjI5BbJGvHqIKzrjkRLTbSWnrBI8FMYLylxMX1+cHU/XsveiV+2v9GfaPFbi0dovzQ315T3rfXc8I+f0ON8pXJ+6CQ7Q2fHo0h+Iw7B0X063PawereB7a3qh4Dbk0Duf2bO9gcLlgJPNF584GI9EuNdXsX6fIXF+U3k+fBIdoYFgLM2bEwDQmnZnSMrfxsdut0oifUYpfKfEYxkLGYkQNmaOffE1rJmZugQ01bTnsacNVfOSzZDcNhCGnNmlkF775txjJ7XNee0rj2GxmFv5Q0uaS0uDRrleL0I4a3/0L9A+TmD5nDQsO9rAXe87pOP7xK6vjHgNjaX0TuzxCgVPbS+id2eIUCtO24uZZMN57feb4hct5XPzi/wCzi8CupYbz2+83xC5byufnF/2cXgVXuusOZ6KYy16LivFr7wWVWtXJZ+c8P+1/oyLs22fPHu/eVxnkt/OeH/bf0ZF2bbPnj3fvKv2/NZXo0ERFvSIiICpvKownCRkDRs7SfUDHKL7yB2q5Kqcpn/gn7SPxVG48q3s0bSca9PdyN+49q/QWFZlYwei1o7gAuBYVpc9gAsuc0D1kuAHxX6CKyfT45T7PR+rTwj3/AEIiL0njCIiArDgvo2e6FXlK4mUtw7crspcGtBomi7QUB66Wbc8YTCA8sts5rgjOn+oRx/U/yqjkUxPsmQWRUg1stNntB1Wg+Ot4r2rGlq5UyrOWr5SDGGo0Xr1bvvK+yHhxP/bX1p+C5lMOlYn/AMZvus8ApNRL3XhWH9VngFJc830h3hXTH9I+f0hkXlzb0IsHeOBWo7akQJBeG1epIo5azVrwsL0dpwj/AFBw6+Izfy6nqGpXGJS5b5SclYbjop8IKw88zflUNmmhxtz28Q066cL0oaLrq03bRhD8hkaHUTXsy3ru+sO9esPtGJ/myA6AjhYIBsXv0LT/ALh1hMSG0vondniFAqc2jK0xupwO7iOsKDWzb8XMsmG89vvN8QuWcrp/KT/sovArqeG89vvN8QuV8rjq2m71RxH4FV7rrDmeimEpa2PlLbvmxvveP8LzDig2jkBLXXv9VAbtyx5n0dfx0zy/1ZeS0/lPDftf6Mi7Ptnzx7v3lce5MnB204DlA6Umtm9YJjrrXAcF2HbPnj3fvK0bbmYxHg0ERF6CBFps2pEQDnoEMOoI8/NQNjQ9BxI3itaXtuOjO5+6uB4gkHduoE31C1GYGyqxykR3gJD6Loz/ABhv9ysEeMY4gB15t2h10DtOw37Fq4jEYeaItk6UcjdWva4Zhe6iN91pvXGpHapNfVZpX7F4t6TEuLbEZmxEIG8yMr1kOBrtqu1d6KrmzfJnZ8UjZIoafG+mkvldTrLLyvcQdQQDW8HqUu7aUYBNmgGngPPy1vOnnjfXwKo2ujOlE9qerTvdzXXtE1ziPVuIvMbw4Ajc4Aj2HVelrYhERAUjjfoIvei/mCjlJ4tlwRi61Ye7X7lm3PGEwj5MYOeETmA5gKPEaEm+4L3isCHDgdNA4WO/f8V8Yy3BxY15BNObo7SwNDv3uHatgY1g0Gr+o6V2FY3SDxWwL1a1zfZ0m929RE2zntuqcBd0dRW+2nUK3PxDnEjNqOHcfvCjtrtJaN12deNZXXqgpwN69fgsU5Lui3QuIHxH3LwyawDw18VM+RGzjiJRI5pDWVoevqK56pXkMLcK0HgGqPU3tQVEfaPFQi37fg4lgOEZZNGzf1naXvrXo7hu6l8+RR1WXTTS3Vo3Luv0dD1jethFfhDXkwTHOzFuvXmcOrgDX1W310F7iwzWm2ijQG87gANAd2jW9wWVEwCIikZMP57feb4hcu5YWt+XuPSzlsYrTJlDL9uaz7KXUcN57feb4heNv+S+BxUxkxMQcWsYM2dzPOc5ovKRZ0aNVj3XWE4zD890gau8Hk/2T+gGpr6aXf1eeh5O9lfoCP20v/usrjsWc15LMvzlBZdmuTKAG5COYmsuO/Nuqut3qXZNs+ePd+8qO2R5G7Pwk7JoWFsgDgzNK9w1BDiGucdatSG1zbmn9X7yr9vzdRExHi0URFvGu3AxjcyqIOhI1AIB0PU496fIo/R6uJ+qC0Dfuokdq2EUYgYGYRgIcG0RVang3KNLrdovPyCP0aoVo5w016j6z3rZRMQMPyZmulX1Eg7y7Qjdq4nTrXl2DYeBG4CnOFUWkZaPR81u7qWwiYHljQAABQAAA9QXpEUgiIgKTxVjDtIF5QDQ37lGKwYNtxtv0Qs254wmFHhwfSi+T4uSARySOkidRbKJZOcka7NqN7g0jdansQ4W1paCHXvGlV/mlJYvZEcm9oUZJsaWP6KQ16LtW/8ACxums5rTq1xAIaaOtX5vROovXq3LXxDH1RogBxJB0HRdWh1G9ZMRNI3SSMj9Zuo7lqjKXyPa8U6Mgjc6wBRI9VH95BSQwvc1jd7jXedSut+TmzBh4WtA1rVUnk42O555+Ubt3eulqIGntb6M+0eKg1ObW+jPtHioNbtvwcyIiLQgREQEWOdpI0NG2kcLog0TwBqu1absLLrUlE5iNTQuiANOBzC+qvYoyJOF1OaTwIPcVv4yXDygh4uwBeXWrDqvqsBViTBzkECQAEP05x92SS3pZdKveN9URSy4vDSueS1+UUaGYj0KFZSBRDjfG6OiqvpxfqmJmOjeOysLd5n0QbFDea1uvgsr9n4UuLznzE3fbfV1lR2Iw8pfYfTcrgBmI3htaZSBRDjm/W3aBGwTaW8aFt053DLZquoOFcc1nUKvu1Hf8t/VvDZWE/X4+3XfRr1BZZwwBjY7ysbQv2lRUuGmLGASAOG85j6QIO7p9EEUau17GGfljBdq11k5ydM11u6Wmmte3ffdNGtJzDm17W6y3UWjicI92ajdusAveK6LG8L0HTNbrylbwVzkREUgiIgIiICIiAiIgKw4L6NnuhV5bUe0HtAAqh6lTrUm8YhMJZuNjJIzVRrpAtBNkU0ms2orRfflkf6Rn7w666+squOjaTeVo6Zeei024l5JNg/pHDtWJkJyPY52bnaDqAHRa3KGUbFZdNfbv1Wfu905WV08Lhq9h3jzhvbqR2cVG4nZ2Gl3OZZoCnC9d3fXatCaPMKLidbG7QggjhwI09pG40vcJLXB12WkkXW8tyuOnWAO7Tjbu9zKY2ayKJoja9tjSgRd66e3Q6LYfjoxxO/Lo1x11uqGtZTZ4UbVerph51cCSLDSBbi+hY06Ru9+m9e3Sv4PLaeXCsuhIdmAsHQ53HwpO73MpnahuI1rqPFQizyYtxaGaBoqgB1blgWnSpNa4lEiIitQIiICIiAiIgIiICIiAiIgIiICIiAiIgIiICIiAiIgIiICIiAiIgIiICIiAiIgIiICIiAiIgIiICIiAiIgIiICIiAiIgIiICIiAiIgIiICIiAiIgIiICIiAiIgIiICIiAiIgIiICIiAiIgIiICIiAiIg//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data:image/jpeg;base64,/9j/4AAQSkZJRgABAQAAAQABAAD/2wCEAAkGBxIREhQUEhAVEBURFhUaFBYUFRYXERYXFxcXFxgTFhYYHCggGBooHBUXITEiJSkrOi4uFx8zODM4NygtLisBCgoKDg0OGxAQGywkHCQ3LSwsLCw2LCssLCwwLDcsLCwsLCwsNywsLCwsLCwsLCwsLCwrLSwtLCwsLCwsLCwsLP/AABEIAMIBAwMBIgACEQEDEQH/xAAcAAEAAgMBAQEAAAAAAAAAAAAABQYDBAcCAQj/xABGEAABBAADAwcHBg0EAwAAAAABAAIDEQQSIQUxQQcTIlGBkbEGMlJhcXKhFBUzQnPBIyQlNVNig5KisrPC0UOC4fA00vH/xAAZAQEAAwEBAAAAAAAAAAAAAAAAAQMEAgX/xAAqEQEAAgEDAQcEAwEAAAAAAAAAAQIRAwQyMRIUITNRcYEFQWHBEyKxkf/aAAwDAQACEQMRAD8A6SiIvVcCIiAiIgIiICLV2njBBE+UsdII2lxawAvIAs5QSAT6rWGfbETcMcV0nR82JAGi3uBFhrW+kbArrKjMCQRYsLNzjGvyludoNGrAIvWiRfastKQREQEXmMkjVuXU6WDoCQDp1ij2rFjsWyGN8shysia5zjvprRZ047lGRnRa2HxWZ7mGN7C1rHdLLlIeXgUWk2RkN+0da2UyCJSKQRauPxohyW0u5yRkYqtC80CbO72WtpRkEXlxII6Ng3Z000+PUvSkEREBERAREQEREBERAREQEREBERAREQaO3Gk4eUNaXFzHABoJJJFAUFDYjZ8gGJjDCYQ2WWCgS4vna4czl39F7pHbhXOM9EqzouZrkVOXDyuc1r4p3Rvw8DYzFkaYpWZs4cX9KIm2HOPR9QvycC8yxuMTz+Pyl5LXn8XfBI0gk74y/Jpu0GmityKOwKrsnDzNbhw+NxiZJjGvjLTbWulccM/IdSwR9GgDWdumhpg9mSc/hxM1z42tx2htzGNdPE/DMfwzBjXVe6q6rtSJ2BVcJh5ObYx8MjgcRjT0gSA18spizMcRmBZIKJ0aQL1Uhs5sg2fE2aF00gw8bZYn0Xvdka2Rjsxok9LedeKmkSK4FSk2ZiIWTMwjpXQ5YjHFIekwtlBkghfILyuiDhTrAJFGrrK5j25JGYed0Tps00L8gkoxFmdsIIblDspLeJt1WNbQidgUzaOzZKxIjw0lTYWBsTbDnZ4pZzTnF1NcGyR1Z4UD0Vn2jhJDLM8RyEjGYJ8ZyvJEbeZExYeDcolBrfZGti7YidgVfE4eZzgHwOfIzGseHgDKYOctpDidA1lAt62k1qCfEUEvOtdzMrGmLHNkGpOd0kborcDb9BJlI0AOUK1onYFVwGCfGzAEQvztiPPgBwJkGGDPwjjpmzNDcx8FseTkEjJnExyRxuwuGAD7+kY6YSZrJLn0Y7cdXVe5WJEimAREXYIi0Nu7Q+TYeWYNzGNtgHQE7gL9pUTMRGZTWJtOIb6LmGy+ULFOmY2RkTmPe1pDWuaQHOAu7N1fUunqvS1q6nFbr7e+jMRf7iIitUiIiAiIgIiICIiAiIgIhU783Rej/E7/ACq76kU6kQgkU783Rej/ABO/yo/aE+FgkjZIKMuauk6gG1qddBbgL9ar7xX8pw0kU4NnxH6v8Tv8r783Rej/ABO/ynea/kwgkUtjsFG1jiG0RXE9Y9aiVbS8XjMIERF2CIiAiIgIiICIiAq7ygSZcBN6+bHfIwKxKq8pjqwLhfnSRD29K/u+Cq15xp29pX7aM61I/Mf65VExzckh0GYFvXbXDVd/tcN2q/8AFcOBw54/xH/hdvgdbWnrAPeFRtqRS01j0q0bzUtqUrafW8fETiHtERbGAREQEREBERAREQEREHwq0qrFWlZNz9kwFcS8vPKe8VLPFE6T5P8AgCb6Bp2YZav0ZbNeiuoeWu0pMPhJHQtL5pAI4QBZ5yQ5Qa41Zd/tXMMR5BYwYamZS8y849pJBcMhblB4G3OO7iFmjplZXqnvJvlChiZGJn/g3FosauizCxm/Vrqul0xjwRYNgr814TZksDngYYRvjc15+UBxjtpGVhAItpsWb4BdY2H5XtbAJ3g81lc57d7oy0kSAddFrhXqUz4loxK6bS+id2eIUCpnEYhkkGdjg9rwC1zTYIJGoUMte24yrkREWhAiIgIiICIiAiIgKncqR/FGDrmb8GP/AOFcVSuVM/i8f2n3Kjc+VZo2cZ16+7ne0Xh0MDRdtZJfa91V3LuOzzcUZ62M/lC4LJevqsDsJP8Ad8V3fZJuCEjW4o/5Qs+0v272n8Q2b/S/j06x+bT/ANnLbREW95YiIgIiICIiAiIgIiIPhVoKq5VixmJbExz3mmsBJJ3aLLufsmEdO4PmLrvmeiOoOcLcf3S0d6jNt7UdF0I43Pkc0lvRPNk6gNLyMo1HE6dq1vIvHunime/zvlDwf3InDtpw04G1p+Vsry8NZM2Kmkklpc9tAuBa0EXm3GyNwWXHjh00sRsPFS55JGYbnXB1F45x9EdGHM4ENaCG7jVi1V/J3arWYZkU1Nkdzpff6R8j3PY9u9pBc4aitFftjYlz4hm85ttNG92l3Q9vaqH5W7OzbRDdfwzGyMoaNeC2O79Z0r9Zd4TEuieRWzfk2yYY6rol9Hhzkhf/AHLOpvGRhsJaNA0NA9gIChFp23GXFur1G2yB1kDvW980u9JvxWnhvPb7zfEKk8oflNi8PjnRw4h8bWxxkNGXLqDZ1Gqa2pasxhDoXzS70m/FPml3pN+KreyNs4h0MDnSlxkYC4mrugb3fD/GvyHyvc7EPwwL88YsuLY8hFNNdf1upUd4ujtQsvzS70m/FauKwxjIBINi9FSeT/y0xeIxzI55ecZM14DQ1jWsIaXgjKATo0jUnfvV/wBs+ePd+8q3S1bWtiXXhhoIiLUgREQFRuVZ/wCBhb1vcewNA/uCvKoXKu7oYcdZl8I1n3XlS1bLz6uc5rv2n4//AALuXk6fxTDfYRfyNXDAK8e9dy8mj+J4b7CH+Rqx7DnL0fqvCnykkRF6jxBERARFL4bZ7HMaTdkDiuL3ikZkRCKb+bI/X3p82R+vvVfeKJwhEU382R+vvT5sj9feneKGEIim/myP196fNkfr707xQwgytflXc/5ve1ji0yPjaa3kZrLe2lN7QwLGMJF3pxUVymxTHASOw7OdkidG8Mq8wa4Bw/dJPYqta8WxMJhUOSba189h30HANkbwLj5j+5oiPap/yw2PJJU2HaXytDA+MEN51jH520XEAFpL+PSD3Ag6VyjA+UQZLHi8ODmiIJYa6Q3Swu03lhIHrAXcNl7SjxUEc8Ls0crQ4dYsatd1EXR9iot1ylXvJyOVkVzRmFzjfNnIXNA6ILiwkEkUdD1cbTmTJtDCdEEDOXHjTemPYMzB2qTe0lzuK1fI2TnsbiHgW3DtEQdvBcSHPr2G29hXc+EOfuuG0vondniFAqe2l9E7s8QoFaNtxJZMN57feb4hcw5WPzk/7OLwK6fhvPb7zfELl/K3+cX/AGcfgVXuesInondiz2zDtbkzthblzg/WY1zqo76a349sdgj+V5/cP8kaz7I20yPDsa2SMu5uKmvlYxocGta5pJNjQE7uCw4bmxj5sQcRhzG5hqpoy7zGDVoN/VKyq0RyWn8pYf8Aaf0ZF2XbPnj3fvK41yWH8pYf9r/RkXZds+ePd+8q/b83dejQREW9IiIgKicrLRzWHPESOF+osJI+A7le1SOVdn4tC7qnA745D/as+68qzVsvPq5k/d2eIv713jYzA3DwgCgIowB6sgXB8S4EurcAAOxoH3LvezRUMQ6o2fyhY/p/Kz0Pq0/1p8/psoiL1HiiIiArDgvo2e6FXlYcF9Gz3Qs254wmGdau0scyCN0jzQaO0ng0esrYe4AEk0ALJO4DrXM/KjbRxMlNsRM8wdZ4vP8A3csbptweXE4cS6NjmkmhqCBwF8VO4Hy0w7/PDoj6xbe8LnwavoaiHX8PjI5BbJGvHqIKzrjkRLTbSWnrBI8FMYLylxMX1+cHU/XsveiV+2v9GfaPFbi0dovzQ315T3rfXc8I+f0ON8pXJ+6CQ7Q2fHo0h+Iw7B0X063PawereB7a3qh4Dbk0Duf2bO9gcLlgJPNF584GI9EuNdXsX6fIXF+U3k+fBIdoYFgLM2bEwDQmnZnSMrfxsdut0oifUYpfKfEYxkLGYkQNmaOffE1rJmZugQ01bTnsacNVfOSzZDcNhCGnNmlkF775txjJ7XNee0rj2GxmFv5Q0uaS0uDRrleL0I4a3/0L9A+TmD5nDQsO9rAXe87pOP7xK6vjHgNjaX0TuzxCgVPbS+id2eIUCtO24uZZMN57feb4hct5XPzi/wCzi8CupYbz2+83xC5byufnF/2cXgVXuusOZ6KYy16LivFr7wWVWtXJZ+c8P+1/oyLs22fPHu/eVxnkt/OeH/bf0ZF2bbPnj3fvKv2/NZXo0ERFvSIiICpvKownCRkDRs7SfUDHKL7yB2q5Kqcpn/gn7SPxVG48q3s0bSca9PdyN+49q/QWFZlYwei1o7gAuBYVpc9gAsuc0D1kuAHxX6CKyfT45T7PR+rTwj3/AEIiL0njCIiArDgvo2e6FXlK4mUtw7crspcGtBomi7QUB66Wbc8YTCA8sts5rgjOn+oRx/U/yqjkUxPsmQWRUg1stNntB1Wg+Ot4r2rGlq5UyrOWr5SDGGo0Xr1bvvK+yHhxP/bX1p+C5lMOlYn/AMZvus8ApNRL3XhWH9VngFJc830h3hXTH9I+f0hkXlzb0IsHeOBWo7akQJBeG1epIo5azVrwsL0dpwj/AFBw6+Izfy6nqGpXGJS5b5SclYbjop8IKw88zflUNmmhxtz28Q066cL0oaLrq03bRhD8hkaHUTXsy3ru+sO9esPtGJ/myA6AjhYIBsXv0LT/ALh1hMSG0vondniFAqc2jK0xupwO7iOsKDWzb8XMsmG89vvN8QuWcrp/KT/sovArqeG89vvN8QuV8rjq2m71RxH4FV7rrDmeimEpa2PlLbvmxvveP8LzDig2jkBLXXv9VAbtyx5n0dfx0zy/1ZeS0/lPDftf6Mi7Ptnzx7v3lce5MnB204DlA6Umtm9YJjrrXAcF2HbPnj3fvK0bbmYxHg0ERF6CBFps2pEQDnoEMOoI8/NQNjQ9BxI3itaXtuOjO5+6uB4gkHduoE31C1GYGyqxykR3gJD6Loz/ABhv9ysEeMY4gB15t2h10DtOw37Fq4jEYeaItk6UcjdWva4Zhe6iN91pvXGpHapNfVZpX7F4t6TEuLbEZmxEIG8yMr1kOBrtqu1d6KrmzfJnZ8UjZIoafG+mkvldTrLLyvcQdQQDW8HqUu7aUYBNmgGngPPy1vOnnjfXwKo2ujOlE9qerTvdzXXtE1ziPVuIvMbw4Ajc4Aj2HVelrYhERAUjjfoIvei/mCjlJ4tlwRi61Ye7X7lm3PGEwj5MYOeETmA5gKPEaEm+4L3isCHDgdNA4WO/f8V8Yy3BxY15BNObo7SwNDv3uHatgY1g0Gr+o6V2FY3SDxWwL1a1zfZ0m929RE2zntuqcBd0dRW+2nUK3PxDnEjNqOHcfvCjtrtJaN12deNZXXqgpwN69fgsU5Lui3QuIHxH3LwyawDw18VM+RGzjiJRI5pDWVoevqK56pXkMLcK0HgGqPU3tQVEfaPFQi37fg4lgOEZZNGzf1naXvrXo7hu6l8+RR1WXTTS3Vo3Luv0dD1jethFfhDXkwTHOzFuvXmcOrgDX1W310F7iwzWm2ijQG87gANAd2jW9wWVEwCIikZMP57feb4hcu5YWt+XuPSzlsYrTJlDL9uaz7KXUcN57feb4heNv+S+BxUxkxMQcWsYM2dzPOc5ovKRZ0aNVj3XWE4zD890gau8Hk/2T+gGpr6aXf1eeh5O9lfoCP20v/usrjsWc15LMvzlBZdmuTKAG5COYmsuO/Nuqut3qXZNs+ePd+8qO2R5G7Pwk7JoWFsgDgzNK9w1BDiGucdatSG1zbmn9X7yr9vzdRExHi0URFvGu3AxjcyqIOhI1AIB0PU496fIo/R6uJ+qC0Dfuokdq2EUYgYGYRgIcG0RVang3KNLrdovPyCP0aoVo5w016j6z3rZRMQMPyZmulX1Eg7y7Qjdq4nTrXl2DYeBG4CnOFUWkZaPR81u7qWwiYHljQAABQAAA9QXpEUgiIgKTxVjDtIF5QDQ37lGKwYNtxtv0Qs254wmFHhwfSi+T4uSARySOkidRbKJZOcka7NqN7g0jdansQ4W1paCHXvGlV/mlJYvZEcm9oUZJsaWP6KQ16LtW/8ACxums5rTq1xAIaaOtX5vROovXq3LXxDH1RogBxJB0HRdWh1G9ZMRNI3SSMj9Zuo7lqjKXyPa8U6Mgjc6wBRI9VH95BSQwvc1jd7jXedSut+TmzBh4WtA1rVUnk42O555+Ubt3eulqIGntb6M+0eKg1ObW+jPtHioNbtvwcyIiLQgREQEWOdpI0NG2kcLog0TwBqu1absLLrUlE5iNTQuiANOBzC+qvYoyJOF1OaTwIPcVv4yXDygh4uwBeXWrDqvqsBViTBzkECQAEP05x92SS3pZdKveN9URSy4vDSueS1+UUaGYj0KFZSBRDjfG6OiqvpxfqmJmOjeOysLd5n0QbFDea1uvgsr9n4UuLznzE3fbfV1lR2Iw8pfYfTcrgBmI3htaZSBRDjm/W3aBGwTaW8aFt053DLZquoOFcc1nUKvu1Hf8t/VvDZWE/X4+3XfRr1BZZwwBjY7ysbQv2lRUuGmLGASAOG85j6QIO7p9EEUau17GGfljBdq11k5ydM11u6Wmmte3ffdNGtJzDm17W6y3UWjicI92ajdusAveK6LG8L0HTNbrylbwVzkREUgiIgIiICIiAiIgKw4L6NnuhV5bUe0HtAAqh6lTrUm8YhMJZuNjJIzVRrpAtBNkU0ms2orRfflkf6Rn7w666+squOjaTeVo6Zeei024l5JNg/pHDtWJkJyPY52bnaDqAHRa3KGUbFZdNfbv1Wfu905WV08Lhq9h3jzhvbqR2cVG4nZ2Gl3OZZoCnC9d3fXatCaPMKLidbG7QggjhwI09pG40vcJLXB12WkkXW8tyuOnWAO7Tjbu9zKY2ayKJoja9tjSgRd66e3Q6LYfjoxxO/Lo1x11uqGtZTZ4UbVerph51cCSLDSBbi+hY06Ru9+m9e3Sv4PLaeXCsuhIdmAsHQ53HwpO73MpnahuI1rqPFQizyYtxaGaBoqgB1blgWnSpNa4lEiIitQIiICIiAiIgIiICIiAiIgIiICIiAiIgIiICIiAiIgIiICIiAiIgIiICIiAiIgIiICIiAiIgIiICIiAiIgIiICIiAiIgIiICIiAiIgIiICIiAiIgIiICIiAiIgIiICIiAiIgIiICIiAiIgIiICIiAiIg//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10" descr="data:image/jpeg;base64,/9j/4AAQSkZJRgABAQAAAQABAAD/2wCEAAkGBxIREhQUEhAVEBURFhUaFBYUFRYXERYXFxcXFxgTFhYYHCggGBooHBUXITEiJSkrOi4uFx8zODM4NygtLisBCgoKDg0OGxAQGywkHCQ3LSwsLCw2LCssLCwwLDcsLCwsLCwsNywsLCwsLCwsLCwsLCwrLSwtLCwsLCwsLCwsLP/AABEIAMIBAwMBIgACEQEDEQH/xAAcAAEAAgMBAQEAAAAAAAAAAAAABQYDBAcCAQj/xABGEAABBAADAwcHBg0EAwAAAAABAAIDEQQSIQUxQQcTIlGBkbEGMlJhcXKhFBUzQnPBIyQlNVNig5KisrPC0UOC4fA00vH/xAAZAQEAAwEBAAAAAAAAAAAAAAAAAQMEAgX/xAAqEQEAAgEDAQcEAwEAAAAAAAAAAQIRAwQyMRIUITNRcYEFQWHBEyKxkf/aAAwDAQACEQMRAD8A6SiIvVcCIiAiIgIiICLV2njBBE+UsdII2lxawAvIAs5QSAT6rWGfbETcMcV0nR82JAGi3uBFhrW+kbArrKjMCQRYsLNzjGvyludoNGrAIvWiRfastKQREQEXmMkjVuXU6WDoCQDp1ij2rFjsWyGN8shysia5zjvprRZ047lGRnRa2HxWZ7mGN7C1rHdLLlIeXgUWk2RkN+0da2UyCJSKQRauPxohyW0u5yRkYqtC80CbO72WtpRkEXlxII6Ng3Z000+PUvSkEREBERAREQEREBERAREQEREBERAREQaO3Gk4eUNaXFzHABoJJJFAUFDYjZ8gGJjDCYQ2WWCgS4vna4czl39F7pHbhXOM9EqzouZrkVOXDyuc1r4p3Rvw8DYzFkaYpWZs4cX9KIm2HOPR9QvycC8yxuMTz+Pyl5LXn8XfBI0gk74y/Jpu0GmityKOwKrsnDzNbhw+NxiZJjGvjLTbWulccM/IdSwR9GgDWdumhpg9mSc/hxM1z42tx2htzGNdPE/DMfwzBjXVe6q6rtSJ2BVcJh5ObYx8MjgcRjT0gSA18spizMcRmBZIKJ0aQL1Uhs5sg2fE2aF00gw8bZYn0Xvdka2Rjsxok9LedeKmkSK4FSk2ZiIWTMwjpXQ5YjHFIekwtlBkghfILyuiDhTrAJFGrrK5j25JGYed0Tps00L8gkoxFmdsIIblDspLeJt1WNbQidgUzaOzZKxIjw0lTYWBsTbDnZ4pZzTnF1NcGyR1Z4UD0Vn2jhJDLM8RyEjGYJ8ZyvJEbeZExYeDcolBrfZGti7YidgVfE4eZzgHwOfIzGseHgDKYOctpDidA1lAt62k1qCfEUEvOtdzMrGmLHNkGpOd0kborcDb9BJlI0AOUK1onYFVwGCfGzAEQvztiPPgBwJkGGDPwjjpmzNDcx8FseTkEjJnExyRxuwuGAD7+kY6YSZrJLn0Y7cdXVe5WJEimAREXYIi0Nu7Q+TYeWYNzGNtgHQE7gL9pUTMRGZTWJtOIb6LmGy+ULFOmY2RkTmPe1pDWuaQHOAu7N1fUunqvS1q6nFbr7e+jMRf7iIitUiIiAiIgIiICIiAiIgIhU783Rej/E7/ACq76kU6kQgkU783Rej/ABO/yo/aE+FgkjZIKMuauk6gG1qddBbgL9ar7xX8pw0kU4NnxH6v8Tv8r783Rej/ABO/ynea/kwgkUtjsFG1jiG0RXE9Y9aiVbS8XjMIERF2CIiAiIgIiICIiAq7ygSZcBN6+bHfIwKxKq8pjqwLhfnSRD29K/u+Cq15xp29pX7aM61I/Mf65VExzckh0GYFvXbXDVd/tcN2q/8AFcOBw54/xH/hdvgdbWnrAPeFRtqRS01j0q0bzUtqUrafW8fETiHtERbGAREQEREBERAREQEREHwq0qrFWlZNz9kwFcS8vPKe8VLPFE6T5P8AgCb6Bp2YZav0ZbNeiuoeWu0pMPhJHQtL5pAI4QBZ5yQ5Qa41Zd/tXMMR5BYwYamZS8y849pJBcMhblB4G3OO7iFmjplZXqnvJvlChiZGJn/g3FosauizCxm/Vrqul0xjwRYNgr814TZksDngYYRvjc15+UBxjtpGVhAItpsWb4BdY2H5XtbAJ3g81lc57d7oy0kSAddFrhXqUz4loxK6bS+id2eIUCpnEYhkkGdjg9rwC1zTYIJGoUMte24yrkREWhAiIgIiICIiAiIgKncqR/FGDrmb8GP/AOFcVSuVM/i8f2n3Kjc+VZo2cZ16+7ne0Xh0MDRdtZJfa91V3LuOzzcUZ62M/lC4LJevqsDsJP8Ad8V3fZJuCEjW4o/5Qs+0v272n8Q2b/S/j06x+bT/ANnLbREW95YiIgIiICIiAiIgIiIPhVoKq5VixmJbExz3mmsBJJ3aLLufsmEdO4PmLrvmeiOoOcLcf3S0d6jNt7UdF0I43Pkc0lvRPNk6gNLyMo1HE6dq1vIvHunime/zvlDwf3InDtpw04G1p+Vsry8NZM2Kmkklpc9tAuBa0EXm3GyNwWXHjh00sRsPFS55JGYbnXB1F45x9EdGHM4ENaCG7jVi1V/J3arWYZkU1Nkdzpff6R8j3PY9u9pBc4aitFftjYlz4hm85ttNG92l3Q9vaqH5W7OzbRDdfwzGyMoaNeC2O79Z0r9Zd4TEuieRWzfk2yYY6rol9Hhzkhf/AHLOpvGRhsJaNA0NA9gIChFp23GXFur1G2yB1kDvW980u9JvxWnhvPb7zfEKk8oflNi8PjnRw4h8bWxxkNGXLqDZ1Gqa2pasxhDoXzS70m/FPml3pN+KreyNs4h0MDnSlxkYC4mrugb3fD/GvyHyvc7EPwwL88YsuLY8hFNNdf1upUd4ujtQsvzS70m/FauKwxjIBINi9FSeT/y0xeIxzI55ecZM14DQ1jWsIaXgjKATo0jUnfvV/wBs+ePd+8q3S1bWtiXXhhoIiLUgREQFRuVZ/wCBhb1vcewNA/uCvKoXKu7oYcdZl8I1n3XlS1bLz6uc5rv2n4//AALuXk6fxTDfYRfyNXDAK8e9dy8mj+J4b7CH+Rqx7DnL0fqvCnykkRF6jxBERARFL4bZ7HMaTdkDiuL3ikZkRCKb+bI/X3p82R+vvVfeKJwhEU382R+vvT5sj9feneKGEIim/myP196fNkfr707xQwgytflXc/5ve1ji0yPjaa3kZrLe2lN7QwLGMJF3pxUVymxTHASOw7OdkidG8Mq8wa4Bw/dJPYqta8WxMJhUOSba189h30HANkbwLj5j+5oiPap/yw2PJJU2HaXytDA+MEN51jH520XEAFpL+PSD3Ag6VyjA+UQZLHi8ODmiIJYa6Q3Swu03lhIHrAXcNl7SjxUEc8Ls0crQ4dYsatd1EXR9iot1ylXvJyOVkVzRmFzjfNnIXNA6ILiwkEkUdD1cbTmTJtDCdEEDOXHjTemPYMzB2qTe0lzuK1fI2TnsbiHgW3DtEQdvBcSHPr2G29hXc+EOfuuG0vondniFAqe2l9E7s8QoFaNtxJZMN57feb4hcw5WPzk/7OLwK6fhvPb7zfELl/K3+cX/AGcfgVXuesInondiz2zDtbkzthblzg/WY1zqo76a349sdgj+V5/cP8kaz7I20yPDsa2SMu5uKmvlYxocGta5pJNjQE7uCw4bmxj5sQcRhzG5hqpoy7zGDVoN/VKyq0RyWn8pYf8Aaf0ZF2XbPnj3fvK41yWH8pYf9r/RkXZds+ePd+8q/b83dejQREW9IiIgKicrLRzWHPESOF+osJI+A7le1SOVdn4tC7qnA745D/as+68qzVsvPq5k/d2eIv713jYzA3DwgCgIowB6sgXB8S4EurcAAOxoH3LvezRUMQ6o2fyhY/p/Kz0Pq0/1p8/psoiL1HiiIiArDgvo2e6FXlYcF9Gz3Qs254wmGdau0scyCN0jzQaO0ng0esrYe4AEk0ALJO4DrXM/KjbRxMlNsRM8wdZ4vP8A3csbptweXE4cS6NjmkmhqCBwF8VO4Hy0w7/PDoj6xbe8LnwavoaiHX8PjI5BbJGvHqIKzrjkRLTbSWnrBI8FMYLylxMX1+cHU/XsveiV+2v9GfaPFbi0dovzQ315T3rfXc8I+f0ON8pXJ+6CQ7Q2fHo0h+Iw7B0X063PawereB7a3qh4Dbk0Duf2bO9gcLlgJPNF584GI9EuNdXsX6fIXF+U3k+fBIdoYFgLM2bEwDQmnZnSMrfxsdut0oifUYpfKfEYxkLGYkQNmaOffE1rJmZugQ01bTnsacNVfOSzZDcNhCGnNmlkF775txjJ7XNee0rj2GxmFv5Q0uaS0uDRrleL0I4a3/0L9A+TmD5nDQsO9rAXe87pOP7xK6vjHgNjaX0TuzxCgVPbS+id2eIUCtO24uZZMN57feb4hct5XPzi/wCzi8CupYbz2+83xC5byufnF/2cXgVXuusOZ6KYy16LivFr7wWVWtXJZ+c8P+1/oyLs22fPHu/eVxnkt/OeH/bf0ZF2bbPnj3fvKv2/NZXo0ERFvSIiICpvKownCRkDRs7SfUDHKL7yB2q5Kqcpn/gn7SPxVG48q3s0bSca9PdyN+49q/QWFZlYwei1o7gAuBYVpc9gAsuc0D1kuAHxX6CKyfT45T7PR+rTwj3/AEIiL0njCIiArDgvo2e6FXlK4mUtw7crspcGtBomi7QUB66Wbc8YTCA8sts5rgjOn+oRx/U/yqjkUxPsmQWRUg1stNntB1Wg+Ot4r2rGlq5UyrOWr5SDGGo0Xr1bvvK+yHhxP/bX1p+C5lMOlYn/AMZvus8ApNRL3XhWH9VngFJc830h3hXTH9I+f0hkXlzb0IsHeOBWo7akQJBeG1epIo5azVrwsL0dpwj/AFBw6+Izfy6nqGpXGJS5b5SclYbjop8IKw88zflUNmmhxtz28Q066cL0oaLrq03bRhD8hkaHUTXsy3ru+sO9esPtGJ/myA6AjhYIBsXv0LT/ALh1hMSG0vondniFAqc2jK0xupwO7iOsKDWzb8XMsmG89vvN8QuWcrp/KT/sovArqeG89vvN8QuV8rjq2m71RxH4FV7rrDmeimEpa2PlLbvmxvveP8LzDig2jkBLXXv9VAbtyx5n0dfx0zy/1ZeS0/lPDftf6Mi7Ptnzx7v3lce5MnB204DlA6Umtm9YJjrrXAcF2HbPnj3fvK0bbmYxHg0ERF6CBFps2pEQDnoEMOoI8/NQNjQ9BxI3itaXtuOjO5+6uB4gkHduoE31C1GYGyqxykR3gJD6Loz/ABhv9ysEeMY4gB15t2h10DtOw37Fq4jEYeaItk6UcjdWva4Zhe6iN91pvXGpHapNfVZpX7F4t6TEuLbEZmxEIG8yMr1kOBrtqu1d6KrmzfJnZ8UjZIoafG+mkvldTrLLyvcQdQQDW8HqUu7aUYBNmgGngPPy1vOnnjfXwKo2ujOlE9qerTvdzXXtE1ziPVuIvMbw4Ajc4Aj2HVelrYhERAUjjfoIvei/mCjlJ4tlwRi61Ye7X7lm3PGEwj5MYOeETmA5gKPEaEm+4L3isCHDgdNA4WO/f8V8Yy3BxY15BNObo7SwNDv3uHatgY1g0Gr+o6V2FY3SDxWwL1a1zfZ0m929RE2zntuqcBd0dRW+2nUK3PxDnEjNqOHcfvCjtrtJaN12deNZXXqgpwN69fgsU5Lui3QuIHxH3LwyawDw18VM+RGzjiJRI5pDWVoevqK56pXkMLcK0HgGqPU3tQVEfaPFQi37fg4lgOEZZNGzf1naXvrXo7hu6l8+RR1WXTTS3Vo3Luv0dD1jethFfhDXkwTHOzFuvXmcOrgDX1W310F7iwzWm2ijQG87gANAd2jW9wWVEwCIikZMP57feb4hcu5YWt+XuPSzlsYrTJlDL9uaz7KXUcN57feb4heNv+S+BxUxkxMQcWsYM2dzPOc5ovKRZ0aNVj3XWE4zD890gau8Hk/2T+gGpr6aXf1eeh5O9lfoCP20v/usrjsWc15LMvzlBZdmuTKAG5COYmsuO/Nuqut3qXZNs+ePd+8qO2R5G7Pwk7JoWFsgDgzNK9w1BDiGucdatSG1zbmn9X7yr9vzdRExHi0URFvGu3AxjcyqIOhI1AIB0PU496fIo/R6uJ+qC0Dfuokdq2EUYgYGYRgIcG0RVang3KNLrdovPyCP0aoVo5w016j6z3rZRMQMPyZmulX1Eg7y7Qjdq4nTrXl2DYeBG4CnOFUWkZaPR81u7qWwiYHljQAABQAAA9QXpEUgiIgKTxVjDtIF5QDQ37lGKwYNtxtv0Qs254wmFHhwfSi+T4uSARySOkidRbKJZOcka7NqN7g0jdansQ4W1paCHXvGlV/mlJYvZEcm9oUZJsaWP6KQ16LtW/8ACxums5rTq1xAIaaOtX5vROovXq3LXxDH1RogBxJB0HRdWh1G9ZMRNI3SSMj9Zuo7lqjKXyPa8U6Mgjc6wBRI9VH95BSQwvc1jd7jXedSut+TmzBh4WtA1rVUnk42O555+Ubt3eulqIGntb6M+0eKg1ObW+jPtHioNbtvwcyIiLQgREQEWOdpI0NG2kcLog0TwBqu1absLLrUlE5iNTQuiANOBzC+qvYoyJOF1OaTwIPcVv4yXDygh4uwBeXWrDqvqsBViTBzkECQAEP05x92SS3pZdKveN9URSy4vDSueS1+UUaGYj0KFZSBRDjfG6OiqvpxfqmJmOjeOysLd5n0QbFDea1uvgsr9n4UuLznzE3fbfV1lR2Iw8pfYfTcrgBmI3htaZSBRDjm/W3aBGwTaW8aFt053DLZquoOFcc1nUKvu1Hf8t/VvDZWE/X4+3XfRr1BZZwwBjY7ysbQv2lRUuGmLGASAOG85j6QIO7p9EEUau17GGfljBdq11k5ydM11u6Wmmte3ffdNGtJzDm17W6y3UWjicI92ajdusAveK6LG8L0HTNbrylbwVzkREUgiIgIiICIiAiIgKw4L6NnuhV5bUe0HtAAqh6lTrUm8YhMJZuNjJIzVRrpAtBNkU0ms2orRfflkf6Rn7w666+squOjaTeVo6Zeei024l5JNg/pHDtWJkJyPY52bnaDqAHRa3KGUbFZdNfbv1Wfu905WV08Lhq9h3jzhvbqR2cVG4nZ2Gl3OZZoCnC9d3fXatCaPMKLidbG7QggjhwI09pG40vcJLXB12WkkXW8tyuOnWAO7Tjbu9zKY2ayKJoja9tjSgRd66e3Q6LYfjoxxO/Lo1x11uqGtZTZ4UbVerph51cCSLDSBbi+hY06Ru9+m9e3Sv4PLaeXCsuhIdmAsHQ53HwpO73MpnahuI1rqPFQizyYtxaGaBoqgB1blgWnSpNa4lEiIitQIiICIiAiIgIiICIiAiIgIiICIiAiIgIiICIiAiIgIiICIiAiIgIiICIiAiIgIiICIiAiIgIiICIiAiIgIiICIiAiIgIiICIiAiIgIiICIiAiIgIiICIiAiIgIiICIiAiIgIiICIiAiIgIiICIiAiIg//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AutoShape 12" descr="data:image/jpeg;base64,/9j/4AAQSkZJRgABAQAAAQABAAD/2wCEAAkGBxIREhQUEhAVEBURFhUaFBYUFRYXERYXFxcXFxgTFhYYHCggGBooHBUXITEiJSkrOi4uFx8zODM4NygtLisBCgoKDg0OGxAQGywkHCQ3LSwsLCw2LCssLCwwLDcsLCwsLCwsNywsLCwsLCwsLCwsLCwrLSwtLCwsLCwsLCwsLP/AABEIAMIBAwMBIgACEQEDEQH/xAAcAAEAAgMBAQEAAAAAAAAAAAAABQYDBAcCAQj/xABGEAABBAADAwcHBg0EAwAAAAABAAIDEQQSIQUxQQcTIlGBkbEGMlJhcXKhFBUzQnPBIyQlNVNig5KisrPC0UOC4fA00vH/xAAZAQEAAwEBAAAAAAAAAAAAAAAAAQMEAgX/xAAqEQEAAgEDAQcEAwEAAAAAAAAAAQIRAwQyMRIUITNRcYEFQWHBEyKxkf/aAAwDAQACEQMRAD8A6SiIvVcCIiAiIgIiICLV2njBBE+UsdII2lxawAvIAs5QSAT6rWGfbETcMcV0nR82JAGi3uBFhrW+kbArrKjMCQRYsLNzjGvyludoNGrAIvWiRfastKQREQEXmMkjVuXU6WDoCQDp1ij2rFjsWyGN8shysia5zjvprRZ047lGRnRa2HxWZ7mGN7C1rHdLLlIeXgUWk2RkN+0da2UyCJSKQRauPxohyW0u5yRkYqtC80CbO72WtpRkEXlxII6Ng3Z000+PUvSkEREBERAREQEREBERAREQEREBERAREQaO3Gk4eUNaXFzHABoJJJFAUFDYjZ8gGJjDCYQ2WWCgS4vna4czl39F7pHbhXOM9EqzouZrkVOXDyuc1r4p3Rvw8DYzFkaYpWZs4cX9KIm2HOPR9QvycC8yxuMTz+Pyl5LXn8XfBI0gk74y/Jpu0GmityKOwKrsnDzNbhw+NxiZJjGvjLTbWulccM/IdSwR9GgDWdumhpg9mSc/hxM1z42tx2htzGNdPE/DMfwzBjXVe6q6rtSJ2BVcJh5ObYx8MjgcRjT0gSA18spizMcRmBZIKJ0aQL1Uhs5sg2fE2aF00gw8bZYn0Xvdka2Rjsxok9LedeKmkSK4FSk2ZiIWTMwjpXQ5YjHFIekwtlBkghfILyuiDhTrAJFGrrK5j25JGYed0Tps00L8gkoxFmdsIIblDspLeJt1WNbQidgUzaOzZKxIjw0lTYWBsTbDnZ4pZzTnF1NcGyR1Z4UD0Vn2jhJDLM8RyEjGYJ8ZyvJEbeZExYeDcolBrfZGti7YidgVfE4eZzgHwOfIzGseHgDKYOctpDidA1lAt62k1qCfEUEvOtdzMrGmLHNkGpOd0kborcDb9BJlI0AOUK1onYFVwGCfGzAEQvztiPPgBwJkGGDPwjjpmzNDcx8FseTkEjJnExyRxuwuGAD7+kY6YSZrJLn0Y7cdXVe5WJEimAREXYIi0Nu7Q+TYeWYNzGNtgHQE7gL9pUTMRGZTWJtOIb6LmGy+ULFOmY2RkTmPe1pDWuaQHOAu7N1fUunqvS1q6nFbr7e+jMRf7iIitUiIiAiIgIiICIiAiIgIhU783Rej/E7/ACq76kU6kQgkU783Rej/ABO/yo/aE+FgkjZIKMuauk6gG1qddBbgL9ar7xX8pw0kU4NnxH6v8Tv8r783Rej/ABO/ynea/kwgkUtjsFG1jiG0RXE9Y9aiVbS8XjMIERF2CIiAiIgIiICIiAq7ygSZcBN6+bHfIwKxKq8pjqwLhfnSRD29K/u+Cq15xp29pX7aM61I/Mf65VExzckh0GYFvXbXDVd/tcN2q/8AFcOBw54/xH/hdvgdbWnrAPeFRtqRS01j0q0bzUtqUrafW8fETiHtERbGAREQEREBERAREQEREHwq0qrFWlZNz9kwFcS8vPKe8VLPFE6T5P8AgCb6Bp2YZav0ZbNeiuoeWu0pMPhJHQtL5pAI4QBZ5yQ5Qa41Zd/tXMMR5BYwYamZS8y849pJBcMhblB4G3OO7iFmjplZXqnvJvlChiZGJn/g3FosauizCxm/Vrqul0xjwRYNgr814TZksDngYYRvjc15+UBxjtpGVhAItpsWb4BdY2H5XtbAJ3g81lc57d7oy0kSAddFrhXqUz4loxK6bS+id2eIUCpnEYhkkGdjg9rwC1zTYIJGoUMte24yrkREWhAiIgIiICIiAiIgKncqR/FGDrmb8GP/AOFcVSuVM/i8f2n3Kjc+VZo2cZ16+7ne0Xh0MDRdtZJfa91V3LuOzzcUZ62M/lC4LJevqsDsJP8Ad8V3fZJuCEjW4o/5Qs+0v272n8Q2b/S/j06x+bT/ANnLbREW95YiIgIiICIiAiIgIiIPhVoKq5VixmJbExz3mmsBJJ3aLLufsmEdO4PmLrvmeiOoOcLcf3S0d6jNt7UdF0I43Pkc0lvRPNk6gNLyMo1HE6dq1vIvHunime/zvlDwf3InDtpw04G1p+Vsry8NZM2Kmkklpc9tAuBa0EXm3GyNwWXHjh00sRsPFS55JGYbnXB1F45x9EdGHM4ENaCG7jVi1V/J3arWYZkU1Nkdzpff6R8j3PY9u9pBc4aitFftjYlz4hm85ttNG92l3Q9vaqH5W7OzbRDdfwzGyMoaNeC2O79Z0r9Zd4TEuieRWzfk2yYY6rol9Hhzkhf/AHLOpvGRhsJaNA0NA9gIChFp23GXFur1G2yB1kDvW980u9JvxWnhvPb7zfEKk8oflNi8PjnRw4h8bWxxkNGXLqDZ1Gqa2pasxhDoXzS70m/FPml3pN+KreyNs4h0MDnSlxkYC4mrugb3fD/GvyHyvc7EPwwL88YsuLY8hFNNdf1upUd4ujtQsvzS70m/FauKwxjIBINi9FSeT/y0xeIxzI55ecZM14DQ1jWsIaXgjKATo0jUnfvV/wBs+ePd+8q3S1bWtiXXhhoIiLUgREQFRuVZ/wCBhb1vcewNA/uCvKoXKu7oYcdZl8I1n3XlS1bLz6uc5rv2n4//AALuXk6fxTDfYRfyNXDAK8e9dy8mj+J4b7CH+Rqx7DnL0fqvCnykkRF6jxBERARFL4bZ7HMaTdkDiuL3ikZkRCKb+bI/X3p82R+vvVfeKJwhEU382R+vvT5sj9feneKGEIim/myP196fNkfr707xQwgytflXc/5ve1ji0yPjaa3kZrLe2lN7QwLGMJF3pxUVymxTHASOw7OdkidG8Mq8wa4Bw/dJPYqta8WxMJhUOSba189h30HANkbwLj5j+5oiPap/yw2PJJU2HaXytDA+MEN51jH520XEAFpL+PSD3Ag6VyjA+UQZLHi8ODmiIJYa6Q3Swu03lhIHrAXcNl7SjxUEc8Ls0crQ4dYsatd1EXR9iot1ylXvJyOVkVzRmFzjfNnIXNA6ILiwkEkUdD1cbTmTJtDCdEEDOXHjTemPYMzB2qTe0lzuK1fI2TnsbiHgW3DtEQdvBcSHPr2G29hXc+EOfuuG0vondniFAqe2l9E7s8QoFaNtxJZMN57feb4hcw5WPzk/7OLwK6fhvPb7zfELl/K3+cX/AGcfgVXuesInondiz2zDtbkzthblzg/WY1zqo76a349sdgj+V5/cP8kaz7I20yPDsa2SMu5uKmvlYxocGta5pJNjQE7uCw4bmxj5sQcRhzG5hqpoy7zGDVoN/VKyq0RyWn8pYf8Aaf0ZF2XbPnj3fvK41yWH8pYf9r/RkXZds+ePd+8q/b83dejQREW9IiIgKicrLRzWHPESOF+osJI+A7le1SOVdn4tC7qnA745D/as+68qzVsvPq5k/d2eIv713jYzA3DwgCgIowB6sgXB8S4EurcAAOxoH3LvezRUMQ6o2fyhY/p/Kz0Pq0/1p8/psoiL1HiiIiArDgvo2e6FXlYcF9Gz3Qs254wmGdau0scyCN0jzQaO0ng0esrYe4AEk0ALJO4DrXM/KjbRxMlNsRM8wdZ4vP8A3csbptweXE4cS6NjmkmhqCBwF8VO4Hy0w7/PDoj6xbe8LnwavoaiHX8PjI5BbJGvHqIKzrjkRLTbSWnrBI8FMYLylxMX1+cHU/XsveiV+2v9GfaPFbi0dovzQ315T3rfXc8I+f0ON8pXJ+6CQ7Q2fHo0h+Iw7B0X063PawereB7a3qh4Dbk0Duf2bO9gcLlgJPNF584GI9EuNdXsX6fIXF+U3k+fBIdoYFgLM2bEwDQmnZnSMrfxsdut0oifUYpfKfEYxkLGYkQNmaOffE1rJmZugQ01bTnsacNVfOSzZDcNhCGnNmlkF775txjJ7XNee0rj2GxmFv5Q0uaS0uDRrleL0I4a3/0L9A+TmD5nDQsO9rAXe87pOP7xK6vjHgNjaX0TuzxCgVPbS+id2eIUCtO24uZZMN57feb4hct5XPzi/wCzi8CupYbz2+83xC5byufnF/2cXgVXuusOZ6KYy16LivFr7wWVWtXJZ+c8P+1/oyLs22fPHu/eVxnkt/OeH/bf0ZF2bbPnj3fvKv2/NZXo0ERFvSIiICpvKownCRkDRs7SfUDHKL7yB2q5Kqcpn/gn7SPxVG48q3s0bSca9PdyN+49q/QWFZlYwei1o7gAuBYVpc9gAsuc0D1kuAHxX6CKyfT45T7PR+rTwj3/AEIiL0njCIiArDgvo2e6FXlK4mUtw7crspcGtBomi7QUB66Wbc8YTCA8sts5rgjOn+oRx/U/yqjkUxPsmQWRUg1stNntB1Wg+Ot4r2rGlq5UyrOWr5SDGGo0Xr1bvvK+yHhxP/bX1p+C5lMOlYn/AMZvus8ApNRL3XhWH9VngFJc830h3hXTH9I+f0hkXlzb0IsHeOBWo7akQJBeG1epIo5azVrwsL0dpwj/AFBw6+Izfy6nqGpXGJS5b5SclYbjop8IKw88zflUNmmhxtz28Q066cL0oaLrq03bRhD8hkaHUTXsy3ru+sO9esPtGJ/myA6AjhYIBsXv0LT/ALh1hMSG0vondniFAqc2jK0xupwO7iOsKDWzb8XMsmG89vvN8QuWcrp/KT/sovArqeG89vvN8QuV8rjq2m71RxH4FV7rrDmeimEpa2PlLbvmxvveP8LzDig2jkBLXXv9VAbtyx5n0dfx0zy/1ZeS0/lPDftf6Mi7Ptnzx7v3lce5MnB204DlA6Umtm9YJjrrXAcF2HbPnj3fvK0bbmYxHg0ERF6CBFps2pEQDnoEMOoI8/NQNjQ9BxI3itaXtuOjO5+6uB4gkHduoE31C1GYGyqxykR3gJD6Loz/ABhv9ysEeMY4gB15t2h10DtOw37Fq4jEYeaItk6UcjdWva4Zhe6iN91pvXGpHapNfVZpX7F4t6TEuLbEZmxEIG8yMr1kOBrtqu1d6KrmzfJnZ8UjZIoafG+mkvldTrLLyvcQdQQDW8HqUu7aUYBNmgGngPPy1vOnnjfXwKo2ujOlE9qerTvdzXXtE1ziPVuIvMbw4Ajc4Aj2HVelrYhERAUjjfoIvei/mCjlJ4tlwRi61Ye7X7lm3PGEwj5MYOeETmA5gKPEaEm+4L3isCHDgdNA4WO/f8V8Yy3BxY15BNObo7SwNDv3uHatgY1g0Gr+o6V2FY3SDxWwL1a1zfZ0m929RE2zntuqcBd0dRW+2nUK3PxDnEjNqOHcfvCjtrtJaN12deNZXXqgpwN69fgsU5Lui3QuIHxH3LwyawDw18VM+RGzjiJRI5pDWVoevqK56pXkMLcK0HgGqPU3tQVEfaPFQi37fg4lgOEZZNGzf1naXvrXo7hu6l8+RR1WXTTS3Vo3Luv0dD1jethFfhDXkwTHOzFuvXmcOrgDX1W310F7iwzWm2ijQG87gANAd2jW9wWVEwCIikZMP57feb4hcu5YWt+XuPSzlsYrTJlDL9uaz7KXUcN57feb4heNv+S+BxUxkxMQcWsYM2dzPOc5ovKRZ0aNVj3XWE4zD890gau8Hk/2T+gGpr6aXf1eeh5O9lfoCP20v/usrjsWc15LMvzlBZdmuTKAG5COYmsuO/Nuqut3qXZNs+ePd+8qO2R5G7Pwk7JoWFsgDgzNK9w1BDiGucdatSG1zbmn9X7yr9vzdRExHi0URFvGu3AxjcyqIOhI1AIB0PU496fIo/R6uJ+qC0Dfuokdq2EUYgYGYRgIcG0RVang3KNLrdovPyCP0aoVo5w016j6z3rZRMQMPyZmulX1Eg7y7Qjdq4nTrXl2DYeBG4CnOFUWkZaPR81u7qWwiYHljQAABQAAA9QXpEUgiIgKTxVjDtIF5QDQ37lGKwYNtxtv0Qs254wmFHhwfSi+T4uSARySOkidRbKJZOcka7NqN7g0jdansQ4W1paCHXvGlV/mlJYvZEcm9oUZJsaWP6KQ16LtW/8ACxums5rTq1xAIaaOtX5vROovXq3LXxDH1RogBxJB0HRdWh1G9ZMRNI3SSMj9Zuo7lqjKXyPa8U6Mgjc6wBRI9VH95BSQwvc1jd7jXedSut+TmzBh4WtA1rVUnk42O555+Ubt3eulqIGntb6M+0eKg1ObW+jPtHioNbtvwcyIiLQgREQEWOdpI0NG2kcLog0TwBqu1absLLrUlE5iNTQuiANOBzC+qvYoyJOF1OaTwIPcVv4yXDygh4uwBeXWrDqvqsBViTBzkECQAEP05x92SS3pZdKveN9URSy4vDSueS1+UUaGYj0KFZSBRDjfG6OiqvpxfqmJmOjeOysLd5n0QbFDea1uvgsr9n4UuLznzE3fbfV1lR2Iw8pfYfTcrgBmI3htaZSBRDjm/W3aBGwTaW8aFt053DLZquoOFcc1nUKvu1Hf8t/VvDZWE/X4+3XfRr1BZZwwBjY7ysbQv2lRUuGmLGASAOG85j6QIO7p9EEUau17GGfljBdq11k5ydM11u6Wmmte3ffdNGtJzDm17W6y3UWjicI92ajdusAveK6LG8L0HTNbrylbwVzkREUgiIgIiICIiAiIgKw4L6NnuhV5bUe0HtAAqh6lTrUm8YhMJZuNjJIzVRrpAtBNkU0ms2orRfflkf6Rn7w666+squOjaTeVo6Zeei024l5JNg/pHDtWJkJyPY52bnaDqAHRa3KGUbFZdNfbv1Wfu905WV08Lhq9h3jzhvbqR2cVG4nZ2Gl3OZZoCnC9d3fXatCaPMKLidbG7QggjhwI09pG40vcJLXB12WkkXW8tyuOnWAO7Tjbu9zKY2ayKJoja9tjSgRd66e3Q6LYfjoxxO/Lo1x11uqGtZTZ4UbVerph51cCSLDSBbi+hY06Ru9+m9e3Sv4PLaeXCsuhIdmAsHQ53HwpO73MpnahuI1rqPFQizyYtxaGaBoqgB1blgWnSpNa4lEiIitQIiICIiAiIgIiICIiAiIgIiICIiAiIgIiICIiAiIgIiICIiAiIgIiICIiAiIgIiICIiAiIgIiICIiAiIgIiICIiAiIgIiICIiAiIgIiICIiAiIgIiICIiAiIgIiICIiAiIgIiICIiAiIgIiICIiAiIg//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14" descr="data:image/jpeg;base64,/9j/4AAQSkZJRgABAQAAAQABAAD/2wCEAAkGBxIREhQUEhAVEBURFhUaFBYUFRYXERYXFxcXFxgTFhYYHCggGBooHBUXITEiJSkrOi4uFx8zODM4NygtLisBCgoKDg0OGxAQGywkHCQ3LSwsLCw2LCssLCwwLDcsLCwsLCwsNywsLCwsLCwsLCwsLCwrLSwtLCwsLCwsLCwsLP/AABEIAMIBAwMBIgACEQEDEQH/xAAcAAEAAgMBAQEAAAAAAAAAAAAABQYDBAcCAQj/xABGEAABBAADAwcHBg0EAwAAAAABAAIDEQQSIQUxQQcTIlGBkbEGMlJhcXKhFBUzQnPBIyQlNVNig5KisrPC0UOC4fA00vH/xAAZAQEAAwEBAAAAAAAAAAAAAAAAAQMEAgX/xAAqEQEAAgEDAQcEAwEAAAAAAAAAAQIRAwQyMRIUITNRcYEFQWHBEyKxkf/aAAwDAQACEQMRAD8A6SiIvVcCIiAiIgIiICLV2njBBE+UsdII2lxawAvIAs5QSAT6rWGfbETcMcV0nR82JAGi3uBFhrW+kbArrKjMCQRYsLNzjGvyludoNGrAIvWiRfastKQREQEXmMkjVuXU6WDoCQDp1ij2rFjsWyGN8shysia5zjvprRZ047lGRnRa2HxWZ7mGN7C1rHdLLlIeXgUWk2RkN+0da2UyCJSKQRauPxohyW0u5yRkYqtC80CbO72WtpRkEXlxII6Ng3Z000+PUvSkEREBERAREQEREBERAREQEREBERAREQaO3Gk4eUNaXFzHABoJJJFAUFDYjZ8gGJjDCYQ2WWCgS4vna4czl39F7pHbhXOM9EqzouZrkVOXDyuc1r4p3Rvw8DYzFkaYpWZs4cX9KIm2HOPR9QvycC8yxuMTz+Pyl5LXn8XfBI0gk74y/Jpu0GmityKOwKrsnDzNbhw+NxiZJjGvjLTbWulccM/IdSwR9GgDWdumhpg9mSc/hxM1z42tx2htzGNdPE/DMfwzBjXVe6q6rtSJ2BVcJh5ObYx8MjgcRjT0gSA18spizMcRmBZIKJ0aQL1Uhs5sg2fE2aF00gw8bZYn0Xvdka2Rjsxok9LedeKmkSK4FSk2ZiIWTMwjpXQ5YjHFIekwtlBkghfILyuiDhTrAJFGrrK5j25JGYed0Tps00L8gkoxFmdsIIblDspLeJt1WNbQidgUzaOzZKxIjw0lTYWBsTbDnZ4pZzTnF1NcGyR1Z4UD0Vn2jhJDLM8RyEjGYJ8ZyvJEbeZExYeDcolBrfZGti7YidgVfE4eZzgHwOfIzGseHgDKYOctpDidA1lAt62k1qCfEUEvOtdzMrGmLHNkGpOd0kborcDb9BJlI0AOUK1onYFVwGCfGzAEQvztiPPgBwJkGGDPwjjpmzNDcx8FseTkEjJnExyRxuwuGAD7+kY6YSZrJLn0Y7cdXVe5WJEimAREXYIi0Nu7Q+TYeWYNzGNtgHQE7gL9pUTMRGZTWJtOIb6LmGy+ULFOmY2RkTmPe1pDWuaQHOAu7N1fUunqvS1q6nFbr7e+jMRf7iIitUiIiAiIgIiICIiAiIgIhU783Rej/E7/ACq76kU6kQgkU783Rej/ABO/yo/aE+FgkjZIKMuauk6gG1qddBbgL9ar7xX8pw0kU4NnxH6v8Tv8r783Rej/ABO/ynea/kwgkUtjsFG1jiG0RXE9Y9aiVbS8XjMIERF2CIiAiIgIiICIiAq7ygSZcBN6+bHfIwKxKq8pjqwLhfnSRD29K/u+Cq15xp29pX7aM61I/Mf65VExzckh0GYFvXbXDVd/tcN2q/8AFcOBw54/xH/hdvgdbWnrAPeFRtqRS01j0q0bzUtqUrafW8fETiHtERbGAREQEREBERAREQEREHwq0qrFWlZNz9kwFcS8vPKe8VLPFE6T5P8AgCb6Bp2YZav0ZbNeiuoeWu0pMPhJHQtL5pAI4QBZ5yQ5Qa41Zd/tXMMR5BYwYamZS8y849pJBcMhblB4G3OO7iFmjplZXqnvJvlChiZGJn/g3FosauizCxm/Vrqul0xjwRYNgr814TZksDngYYRvjc15+UBxjtpGVhAItpsWb4BdY2H5XtbAJ3g81lc57d7oy0kSAddFrhXqUz4loxK6bS+id2eIUCpnEYhkkGdjg9rwC1zTYIJGoUMte24yrkREWhAiIgIiICIiAiIgKncqR/FGDrmb8GP/AOFcVSuVM/i8f2n3Kjc+VZo2cZ16+7ne0Xh0MDRdtZJfa91V3LuOzzcUZ62M/lC4LJevqsDsJP8Ad8V3fZJuCEjW4o/5Qs+0v272n8Q2b/S/j06x+bT/ANnLbREW95YiIgIiICIiAiIgIiIPhVoKq5VixmJbExz3mmsBJJ3aLLufsmEdO4PmLrvmeiOoOcLcf3S0d6jNt7UdF0I43Pkc0lvRPNk6gNLyMo1HE6dq1vIvHunime/zvlDwf3InDtpw04G1p+Vsry8NZM2Kmkklpc9tAuBa0EXm3GyNwWXHjh00sRsPFS55JGYbnXB1F45x9EdGHM4ENaCG7jVi1V/J3arWYZkU1Nkdzpff6R8j3PY9u9pBc4aitFftjYlz4hm85ttNG92l3Q9vaqH5W7OzbRDdfwzGyMoaNeC2O79Z0r9Zd4TEuieRWzfk2yYY6rol9Hhzkhf/AHLOpvGRhsJaNA0NA9gIChFp23GXFur1G2yB1kDvW980u9JvxWnhvPb7zfEKk8oflNi8PjnRw4h8bWxxkNGXLqDZ1Gqa2pasxhDoXzS70m/FPml3pN+KreyNs4h0MDnSlxkYC4mrugb3fD/GvyHyvc7EPwwL88YsuLY8hFNNdf1upUd4ujtQsvzS70m/FauKwxjIBINi9FSeT/y0xeIxzI55ecZM14DQ1jWsIaXgjKATo0jUnfvV/wBs+ePd+8q3S1bWtiXXhhoIiLUgREQFRuVZ/wCBhb1vcewNA/uCvKoXKu7oYcdZl8I1n3XlS1bLz6uc5rv2n4//AALuXk6fxTDfYRfyNXDAK8e9dy8mj+J4b7CH+Rqx7DnL0fqvCnykkRF6jxBERARFL4bZ7HMaTdkDiuL3ikZkRCKb+bI/X3p82R+vvVfeKJwhEU382R+vvT5sj9feneKGEIim/myP196fNkfr707xQwgytflXc/5ve1ji0yPjaa3kZrLe2lN7QwLGMJF3pxUVymxTHASOw7OdkidG8Mq8wa4Bw/dJPYqta8WxMJhUOSba189h30HANkbwLj5j+5oiPap/yw2PJJU2HaXytDA+MEN51jH520XEAFpL+PSD3Ag6VyjA+UQZLHi8ODmiIJYa6Q3Swu03lhIHrAXcNl7SjxUEc8Ls0crQ4dYsatd1EXR9iot1ylXvJyOVkVzRmFzjfNnIXNA6ILiwkEkUdD1cbTmTJtDCdEEDOXHjTemPYMzB2qTe0lzuK1fI2TnsbiHgW3DtEQdvBcSHPr2G29hXc+EOfuuG0vondniFAqe2l9E7s8QoFaNtxJZMN57feb4hcw5WPzk/7OLwK6fhvPb7zfELl/K3+cX/AGcfgVXuesInondiz2zDtbkzthblzg/WY1zqo76a349sdgj+V5/cP8kaz7I20yPDsa2SMu5uKmvlYxocGta5pJNjQE7uCw4bmxj5sQcRhzG5hqpoy7zGDVoN/VKyq0RyWn8pYf8Aaf0ZF2XbPnj3fvK41yWH8pYf9r/RkXZds+ePd+8q/b83dejQREW9IiIgKicrLRzWHPESOF+osJI+A7le1SOVdn4tC7qnA745D/as+68qzVsvPq5k/d2eIv713jYzA3DwgCgIowB6sgXB8S4EurcAAOxoH3LvezRUMQ6o2fyhY/p/Kz0Pq0/1p8/psoiL1HiiIiArDgvo2e6FXlYcF9Gz3Qs254wmGdau0scyCN0jzQaO0ng0esrYe4AEk0ALJO4DrXM/KjbRxMlNsRM8wdZ4vP8A3csbptweXE4cS6NjmkmhqCBwF8VO4Hy0w7/PDoj6xbe8LnwavoaiHX8PjI5BbJGvHqIKzrjkRLTbSWnrBI8FMYLylxMX1+cHU/XsveiV+2v9GfaPFbi0dovzQ315T3rfXc8I+f0ON8pXJ+6CQ7Q2fHo0h+Iw7B0X063PawereB7a3qh4Dbk0Duf2bO9gcLlgJPNF584GI9EuNdXsX6fIXF+U3k+fBIdoYFgLM2bEwDQmnZnSMrfxsdut0oifUYpfKfEYxkLGYkQNmaOffE1rJmZugQ01bTnsacNVfOSzZDcNhCGnNmlkF775txjJ7XNee0rj2GxmFv5Q0uaS0uDRrleL0I4a3/0L9A+TmD5nDQsO9rAXe87pOP7xK6vjHgNjaX0TuzxCgVPbS+id2eIUCtO24uZZMN57feb4hct5XPzi/wCzi8CupYbz2+83xC5byufnF/2cXgVXuusOZ6KYy16LivFr7wWVWtXJZ+c8P+1/oyLs22fPHu/eVxnkt/OeH/bf0ZF2bbPnj3fvKv2/NZXo0ERFvSIiICpvKownCRkDRs7SfUDHKL7yB2q5Kqcpn/gn7SPxVG48q3s0bSca9PdyN+49q/QWFZlYwei1o7gAuBYVpc9gAsuc0D1kuAHxX6CKyfT45T7PR+rTwj3/AEIiL0njCIiArDgvo2e6FXlK4mUtw7crspcGtBomi7QUB66Wbc8YTCA8sts5rgjOn+oRx/U/yqjkUxPsmQWRUg1stNntB1Wg+Ot4r2rGlq5UyrOWr5SDGGo0Xr1bvvK+yHhxP/bX1p+C5lMOlYn/AMZvus8ApNRL3XhWH9VngFJc830h3hXTH9I+f0hkXlzb0IsHeOBWo7akQJBeG1epIo5azVrwsL0dpwj/AFBw6+Izfy6nqGpXGJS5b5SclYbjop8IKw88zflUNmmhxtz28Q066cL0oaLrq03bRhD8hkaHUTXsy3ru+sO9esPtGJ/myA6AjhYIBsXv0LT/ALh1hMSG0vondniFAqc2jK0xupwO7iOsKDWzb8XMsmG89vvN8QuWcrp/KT/sovArqeG89vvN8QuV8rjq2m71RxH4FV7rrDmeimEpa2PlLbvmxvveP8LzDig2jkBLXXv9VAbtyx5n0dfx0zy/1ZeS0/lPDftf6Mi7Ptnzx7v3lce5MnB204DlA6Umtm9YJjrrXAcF2HbPnj3fvK0bbmYxHg0ERF6CBFps2pEQDnoEMOoI8/NQNjQ9BxI3itaXtuOjO5+6uB4gkHduoE31C1GYGyqxykR3gJD6Loz/ABhv9ysEeMY4gB15t2h10DtOw37Fq4jEYeaItk6UcjdWva4Zhe6iN91pvXGpHapNfVZpX7F4t6TEuLbEZmxEIG8yMr1kOBrtqu1d6KrmzfJnZ8UjZIoafG+mkvldTrLLyvcQdQQDW8HqUu7aUYBNmgGngPPy1vOnnjfXwKo2ujOlE9qerTvdzXXtE1ziPVuIvMbw4Ajc4Aj2HVelrYhERAUjjfoIvei/mCjlJ4tlwRi61Ye7X7lm3PGEwj5MYOeETmA5gKPEaEm+4L3isCHDgdNA4WO/f8V8Yy3BxY15BNObo7SwNDv3uHatgY1g0Gr+o6V2FY3SDxWwL1a1zfZ0m929RE2zntuqcBd0dRW+2nUK3PxDnEjNqOHcfvCjtrtJaN12deNZXXqgpwN69fgsU5Lui3QuIHxH3LwyawDw18VM+RGzjiJRI5pDWVoevqK56pXkMLcK0HgGqPU3tQVEfaPFQi37fg4lgOEZZNGzf1naXvrXo7hu6l8+RR1WXTTS3Vo3Luv0dD1jethFfhDXkwTHOzFuvXmcOrgDX1W310F7iwzWm2ijQG87gANAd2jW9wWVEwCIikZMP57feb4hcu5YWt+XuPSzlsYrTJlDL9uaz7KXUcN57feb4heNv+S+BxUxkxMQcWsYM2dzPOc5ovKRZ0aNVj3XWE4zD890gau8Hk/2T+gGpr6aXf1eeh5O9lfoCP20v/usrjsWc15LMvzlBZdmuTKAG5COYmsuO/Nuqut3qXZNs+ePd+8qO2R5G7Pwk7JoWFsgDgzNK9w1BDiGucdatSG1zbmn9X7yr9vzdRExHi0URFvGu3AxjcyqIOhI1AIB0PU496fIo/R6uJ+qC0Dfuokdq2EUYgYGYRgIcG0RVang3KNLrdovPyCP0aoVo5w016j6z3rZRMQMPyZmulX1Eg7y7Qjdq4nTrXl2DYeBG4CnOFUWkZaPR81u7qWwiYHljQAABQAAA9QXpEUgiIgKTxVjDtIF5QDQ37lGKwYNtxtv0Qs254wmFHhwfSi+T4uSARySOkidRbKJZOcka7NqN7g0jdansQ4W1paCHXvGlV/mlJYvZEcm9oUZJsaWP6KQ16LtW/8ACxums5rTq1xAIaaOtX5vROovXq3LXxDH1RogBxJB0HRdWh1G9ZMRNI3SSMj9Zuo7lqjKXyPa8U6Mgjc6wBRI9VH95BSQwvc1jd7jXedSut+TmzBh4WtA1rVUnk42O555+Ubt3eulqIGntb6M+0eKg1ObW+jPtHioNbtvwcyIiLQgREQEWOdpI0NG2kcLog0TwBqu1absLLrUlE5iNTQuiANOBzC+qvYoyJOF1OaTwIPcVv4yXDygh4uwBeXWrDqvqsBViTBzkECQAEP05x92SS3pZdKveN9URSy4vDSueS1+UUaGYj0KFZSBRDjfG6OiqvpxfqmJmOjeOysLd5n0QbFDea1uvgsr9n4UuLznzE3fbfV1lR2Iw8pfYfTcrgBmI3htaZSBRDjm/W3aBGwTaW8aFt053DLZquoOFcc1nUKvu1Hf8t/VvDZWE/X4+3XfRr1BZZwwBjY7ysbQv2lRUuGmLGASAOG85j6QIO7p9EEUau17GGfljBdq11k5ydM11u6Wmmte3ffdNGtJzDm17W6y3UWjicI92ajdusAveK6LG8L0HTNbrylbwVzkREUgiIgIiICIiAiIgKw4L6NnuhV5bUe0HtAAqh6lTrUm8YhMJZuNjJIzVRrpAtBNkU0ms2orRfflkf6Rn7w666+squOjaTeVo6Zeei024l5JNg/pHDtWJkJyPY52bnaDqAHRa3KGUbFZdNfbv1Wfu905WV08Lhq9h3jzhvbqR2cVG4nZ2Gl3OZZoCnC9d3fXatCaPMKLidbG7QggjhwI09pG40vcJLXB12WkkXW8tyuOnWAO7Tjbu9zKY2ayKJoja9tjSgRd66e3Q6LYfjoxxO/Lo1x11uqGtZTZ4UbVerph51cCSLDSBbi+hY06Ru9+m9e3Sv4PLaeXCsuhIdmAsHQ53HwpO73MpnahuI1rqPFQizyYtxaGaBoqgB1blgWnSpNa4lEiIitQIiICIiAiIgIiICIiAiIgIiICIiAiIgIiICIiAiIgIiICIiAiIgIiICIiAiIgIiICIiAiIgIiICIiAiIgIiICIiAiIgIiICIiAiIgIiICIiAiIgIiICIiAiIgIiICIiAiIgIiICIiAiIgIiICIiAiIg//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AutoShape 16" descr="data:image/jpeg;base64,/9j/4AAQSkZJRgABAQAAAQABAAD/2wCEAAkGBxIREhQUEhAVEBURFhUaFBYUFRYXERYXFxcXFxgTFhYYHCggGBooHBUXITEiJSkrOi4uFx8zODM4NygtLisBCgoKDg0OGxAQGywkHCQ3LSwsLCw2LCssLCwwLDcsLCwsLCwsNywsLCwsLCwsLCwsLCwrLSwtLCwsLCwsLCwsLP/AABEIAMIBAwMBIgACEQEDEQH/xAAcAAEAAgMBAQEAAAAAAAAAAAAABQYDBAcCAQj/xABGEAABBAADAwcHBg0EAwAAAAABAAIDEQQSIQUxQQcTIlGBkbEGMlJhcXKhFBUzQnPBIyQlNVNig5KisrPC0UOC4fA00vH/xAAZAQEAAwEBAAAAAAAAAAAAAAAAAQMEAgX/xAAqEQEAAgEDAQcEAwEAAAAAAAAAAQIRAwQyMRIUITNRcYEFQWHBEyKxkf/aAAwDAQACEQMRAD8A6SiIvVcCIiAiIgIiICLV2njBBE+UsdII2lxawAvIAs5QSAT6rWGfbETcMcV0nR82JAGi3uBFhrW+kbArrKjMCQRYsLNzjGvyludoNGrAIvWiRfastKQREQEXmMkjVuXU6WDoCQDp1ij2rFjsWyGN8shysia5zjvprRZ047lGRnRa2HxWZ7mGN7C1rHdLLlIeXgUWk2RkN+0da2UyCJSKQRauPxohyW0u5yRkYqtC80CbO72WtpRkEXlxII6Ng3Z000+PUvSkEREBERAREQEREBERAREQEREBERAREQaO3Gk4eUNaXFzHABoJJJFAUFDYjZ8gGJjDCYQ2WWCgS4vna4czl39F7pHbhXOM9EqzouZrkVOXDyuc1r4p3Rvw8DYzFkaYpWZs4cX9KIm2HOPR9QvycC8yxuMTz+Pyl5LXn8XfBI0gk74y/Jpu0GmityKOwKrsnDzNbhw+NxiZJjGvjLTbWulccM/IdSwR9GgDWdumhpg9mSc/hxM1z42tx2htzGNdPE/DMfwzBjXVe6q6rtSJ2BVcJh5ObYx8MjgcRjT0gSA18spizMcRmBZIKJ0aQL1Uhs5sg2fE2aF00gw8bZYn0Xvdka2Rjsxok9LedeKmkSK4FSk2ZiIWTMwjpXQ5YjHFIekwtlBkghfILyuiDhTrAJFGrrK5j25JGYed0Tps00L8gkoxFmdsIIblDspLeJt1WNbQidgUzaOzZKxIjw0lTYWBsTbDnZ4pZzTnF1NcGyR1Z4UD0Vn2jhJDLM8RyEjGYJ8ZyvJEbeZExYeDcolBrfZGti7YidgVfE4eZzgHwOfIzGseHgDKYOctpDidA1lAt62k1qCfEUEvOtdzMrGmLHNkGpOd0kborcDb9BJlI0AOUK1onYFVwGCfGzAEQvztiPPgBwJkGGDPwjjpmzNDcx8FseTkEjJnExyRxuwuGAD7+kY6YSZrJLn0Y7cdXVe5WJEimAREXYIi0Nu7Q+TYeWYNzGNtgHQE7gL9pUTMRGZTWJtOIb6LmGy+ULFOmY2RkTmPe1pDWuaQHOAu7N1fUunqvS1q6nFbr7e+jMRf7iIitUiIiAiIgIiICIiAiIgIhU783Rej/E7/ACq76kU6kQgkU783Rej/ABO/yo/aE+FgkjZIKMuauk6gG1qddBbgL9ar7xX8pw0kU4NnxH6v8Tv8r783Rej/ABO/ynea/kwgkUtjsFG1jiG0RXE9Y9aiVbS8XjMIERF2CIiAiIgIiICIiAq7ygSZcBN6+bHfIwKxKq8pjqwLhfnSRD29K/u+Cq15xp29pX7aM61I/Mf65VExzckh0GYFvXbXDVd/tcN2q/8AFcOBw54/xH/hdvgdbWnrAPeFRtqRS01j0q0bzUtqUrafW8fETiHtERbGAREQEREBERAREQEREHwq0qrFWlZNz9kwFcS8vPKe8VLPFE6T5P8AgCb6Bp2YZav0ZbNeiuoeWu0pMPhJHQtL5pAI4QBZ5yQ5Qa41Zd/tXMMR5BYwYamZS8y849pJBcMhblB4G3OO7iFmjplZXqnvJvlChiZGJn/g3FosauizCxm/Vrqul0xjwRYNgr814TZksDngYYRvjc15+UBxjtpGVhAItpsWb4BdY2H5XtbAJ3g81lc57d7oy0kSAddFrhXqUz4loxK6bS+id2eIUCpnEYhkkGdjg9rwC1zTYIJGoUMte24yrkREWhAiIgIiICIiAiIgKncqR/FGDrmb8GP/AOFcVSuVM/i8f2n3Kjc+VZo2cZ16+7ne0Xh0MDRdtZJfa91V3LuOzzcUZ62M/lC4LJevqsDsJP8Ad8V3fZJuCEjW4o/5Qs+0v272n8Q2b/S/j06x+bT/ANnLbREW95YiIgIiICIiAiIgIiIPhVoKq5VixmJbExz3mmsBJJ3aLLufsmEdO4PmLrvmeiOoOcLcf3S0d6jNt7UdF0I43Pkc0lvRPNk6gNLyMo1HE6dq1vIvHunime/zvlDwf3InDtpw04G1p+Vsry8NZM2Kmkklpc9tAuBa0EXm3GyNwWXHjh00sRsPFS55JGYbnXB1F45x9EdGHM4ENaCG7jVi1V/J3arWYZkU1Nkdzpff6R8j3PY9u9pBc4aitFftjYlz4hm85ttNG92l3Q9vaqH5W7OzbRDdfwzGyMoaNeC2O79Z0r9Zd4TEuieRWzfk2yYY6rol9Hhzkhf/AHLOpvGRhsJaNA0NA9gIChFp23GXFur1G2yB1kDvW980u9JvxWnhvPb7zfEKk8oflNi8PjnRw4h8bWxxkNGXLqDZ1Gqa2pasxhDoXzS70m/FPml3pN+KreyNs4h0MDnSlxkYC4mrugb3fD/GvyHyvc7EPwwL88YsuLY8hFNNdf1upUd4ujtQsvzS70m/FauKwxjIBINi9FSeT/y0xeIxzI55ecZM14DQ1jWsIaXgjKATo0jUnfvV/wBs+ePd+8q3S1bWtiXXhhoIiLUgREQFRuVZ/wCBhb1vcewNA/uCvKoXKu7oYcdZl8I1n3XlS1bLz6uc5rv2n4//AALuXk6fxTDfYRfyNXDAK8e9dy8mj+J4b7CH+Rqx7DnL0fqvCnykkRF6jxBERARFL4bZ7HMaTdkDiuL3ikZkRCKb+bI/X3p82R+vvVfeKJwhEU382R+vvT5sj9feneKGEIim/myP196fNkfr707xQwgytflXc/5ve1ji0yPjaa3kZrLe2lN7QwLGMJF3pxUVymxTHASOw7OdkidG8Mq8wa4Bw/dJPYqta8WxMJhUOSba189h30HANkbwLj5j+5oiPap/yw2PJJU2HaXytDA+MEN51jH520XEAFpL+PSD3Ag6VyjA+UQZLHi8ODmiIJYa6Q3Swu03lhIHrAXcNl7SjxUEc8Ls0crQ4dYsatd1EXR9iot1ylXvJyOVkVzRmFzjfNnIXNA6ILiwkEkUdD1cbTmTJtDCdEEDOXHjTemPYMzB2qTe0lzuK1fI2TnsbiHgW3DtEQdvBcSHPr2G29hXc+EOfuuG0vondniFAqe2l9E7s8QoFaNtxJZMN57feb4hcw5WPzk/7OLwK6fhvPb7zfELl/K3+cX/AGcfgVXuesInondiz2zDtbkzthblzg/WY1zqo76a349sdgj+V5/cP8kaz7I20yPDsa2SMu5uKmvlYxocGta5pJNjQE7uCw4bmxj5sQcRhzG5hqpoy7zGDVoN/VKyq0RyWn8pYf8Aaf0ZF2XbPnj3fvK41yWH8pYf9r/RkXZds+ePd+8q/b83dejQREW9IiIgKicrLRzWHPESOF+osJI+A7le1SOVdn4tC7qnA745D/as+68qzVsvPq5k/d2eIv713jYzA3DwgCgIowB6sgXB8S4EurcAAOxoH3LvezRUMQ6o2fyhY/p/Kz0Pq0/1p8/psoiL1HiiIiArDgvo2e6FXlYcF9Gz3Qs254wmGdau0scyCN0jzQaO0ng0esrYe4AEk0ALJO4DrXM/KjbRxMlNsRM8wdZ4vP8A3csbptweXE4cS6NjmkmhqCBwF8VO4Hy0w7/PDoj6xbe8LnwavoaiHX8PjI5BbJGvHqIKzrjkRLTbSWnrBI8FMYLylxMX1+cHU/XsveiV+2v9GfaPFbi0dovzQ315T3rfXc8I+f0ON8pXJ+6CQ7Q2fHo0h+Iw7B0X063PawereB7a3qh4Dbk0Duf2bO9gcLlgJPNF584GI9EuNdXsX6fIXF+U3k+fBIdoYFgLM2bEwDQmnZnSMrfxsdut0oifUYpfKfEYxkLGYkQNmaOffE1rJmZugQ01bTnsacNVfOSzZDcNhCGnNmlkF775txjJ7XNee0rj2GxmFv5Q0uaS0uDRrleL0I4a3/0L9A+TmD5nDQsO9rAXe87pOP7xK6vjHgNjaX0TuzxCgVPbS+id2eIUCtO24uZZMN57feb4hct5XPzi/wCzi8CupYbz2+83xC5byufnF/2cXgVXuusOZ6KYy16LivFr7wWVWtXJZ+c8P+1/oyLs22fPHu/eVxnkt/OeH/bf0ZF2bbPnj3fvKv2/NZXo0ERFvSIiICpvKownCRkDRs7SfUDHKL7yB2q5Kqcpn/gn7SPxVG48q3s0bSca9PdyN+49q/QWFZlYwei1o7gAuBYVpc9gAsuc0D1kuAHxX6CKyfT45T7PR+rTwj3/AEIiL0njCIiArDgvo2e6FXlK4mUtw7crspcGtBomi7QUB66Wbc8YTCA8sts5rgjOn+oRx/U/yqjkUxPsmQWRUg1stNntB1Wg+Ot4r2rGlq5UyrOWr5SDGGo0Xr1bvvK+yHhxP/bX1p+C5lMOlYn/AMZvus8ApNRL3XhWH9VngFJc830h3hXTH9I+f0hkXlzb0IsHeOBWo7akQJBeG1epIo5azVrwsL0dpwj/AFBw6+Izfy6nqGpXGJS5b5SclYbjop8IKw88zflUNmmhxtz28Q066cL0oaLrq03bRhD8hkaHUTXsy3ru+sO9esPtGJ/myA6AjhYIBsXv0LT/ALh1hMSG0vondniFAqc2jK0xupwO7iOsKDWzb8XMsmG89vvN8QuWcrp/KT/sovArqeG89vvN8QuV8rjq2m71RxH4FV7rrDmeimEpa2PlLbvmxvveP8LzDig2jkBLXXv9VAbtyx5n0dfx0zy/1ZeS0/lPDftf6Mi7Ptnzx7v3lce5MnB204DlA6Umtm9YJjrrXAcF2HbPnj3fvK0bbmYxHg0ERF6CBFps2pEQDnoEMOoI8/NQNjQ9BxI3itaXtuOjO5+6uB4gkHduoE31C1GYGyqxykR3gJD6Loz/ABhv9ysEeMY4gB15t2h10DtOw37Fq4jEYeaItk6UcjdWva4Zhe6iN91pvXGpHapNfVZpX7F4t6TEuLbEZmxEIG8yMr1kOBrtqu1d6KrmzfJnZ8UjZIoafG+mkvldTrLLyvcQdQQDW8HqUu7aUYBNmgGngPPy1vOnnjfXwKo2ujOlE9qerTvdzXXtE1ziPVuIvMbw4Ajc4Aj2HVelrYhERAUjjfoIvei/mCjlJ4tlwRi61Ye7X7lm3PGEwj5MYOeETmA5gKPEaEm+4L3isCHDgdNA4WO/f8V8Yy3BxY15BNObo7SwNDv3uHatgY1g0Gr+o6V2FY3SDxWwL1a1zfZ0m929RE2zntuqcBd0dRW+2nUK3PxDnEjNqOHcfvCjtrtJaN12deNZXXqgpwN69fgsU5Lui3QuIHxH3LwyawDw18VM+RGzjiJRI5pDWVoevqK56pXkMLcK0HgGqPU3tQVEfaPFQi37fg4lgOEZZNGzf1naXvrXo7hu6l8+RR1WXTTS3Vo3Luv0dD1jethFfhDXkwTHOzFuvXmcOrgDX1W310F7iwzWm2ijQG87gANAd2jW9wWVEwCIikZMP57feb4hcu5YWt+XuPSzlsYrTJlDL9uaz7KXUcN57feb4heNv+S+BxUxkxMQcWsYM2dzPOc5ovKRZ0aNVj3XWE4zD890gau8Hk/2T+gGpr6aXf1eeh5O9lfoCP20v/usrjsWc15LMvzlBZdmuTKAG5COYmsuO/Nuqut3qXZNs+ePd+8qO2R5G7Pwk7JoWFsgDgzNK9w1BDiGucdatSG1zbmn9X7yr9vzdRExHi0URFvGu3AxjcyqIOhI1AIB0PU496fIo/R6uJ+qC0Dfuokdq2EUYgYGYRgIcG0RVang3KNLrdovPyCP0aoVo5w016j6z3rZRMQMPyZmulX1Eg7y7Qjdq4nTrXl2DYeBG4CnOFUWkZaPR81u7qWwiYHljQAABQAAA9QXpEUgiIgKTxVjDtIF5QDQ37lGKwYNtxtv0Qs254wmFHhwfSi+T4uSARySOkidRbKJZOcka7NqN7g0jdansQ4W1paCHXvGlV/mlJYvZEcm9oUZJsaWP6KQ16LtW/8ACxums5rTq1xAIaaOtX5vROovXq3LXxDH1RogBxJB0HRdWh1G9ZMRNI3SSMj9Zuo7lqjKXyPa8U6Mgjc6wBRI9VH95BSQwvc1jd7jXedSut+TmzBh4WtA1rVUnk42O555+Ubt3eulqIGntb6M+0eKg1ObW+jPtHioNbtvwcyIiLQgREQEWOdpI0NG2kcLog0TwBqu1absLLrUlE5iNTQuiANOBzC+qvYoyJOF1OaTwIPcVv4yXDygh4uwBeXWrDqvqsBViTBzkECQAEP05x92SS3pZdKveN9URSy4vDSueS1+UUaGYj0KFZSBRDjfG6OiqvpxfqmJmOjeOysLd5n0QbFDea1uvgsr9n4UuLznzE3fbfV1lR2Iw8pfYfTcrgBmI3htaZSBRDjm/W3aBGwTaW8aFt053DLZquoOFcc1nUKvu1Hf8t/VvDZWE/X4+3XfRr1BZZwwBjY7ysbQv2lRUuGmLGASAOG85j6QIO7p9EEUau17GGfljBdq11k5ydM11u6Wmmte3ffdNGtJzDm17W6y3UWjicI92ajdusAveK6LG8L0HTNbrylbwVzkREUgiIgIiICIiAiIgKw4L6NnuhV5bUe0HtAAqh6lTrUm8YhMJZuNjJIzVRrpAtBNkU0ms2orRfflkf6Rn7w666+squOjaTeVo6Zeei024l5JNg/pHDtWJkJyPY52bnaDqAHRa3KGUbFZdNfbv1Wfu905WV08Lhq9h3jzhvbqR2cVG4nZ2Gl3OZZoCnC9d3fXatCaPMKLidbG7QggjhwI09pG40vcJLXB12WkkXW8tyuOnWAO7Tjbu9zKY2ayKJoja9tjSgRd66e3Q6LYfjoxxO/Lo1x11uqGtZTZ4UbVerph51cCSLDSBbi+hY06Ru9+m9e3Sv4PLaeXCsuhIdmAsHQ53HwpO73MpnahuI1rqPFQizyYtxaGaBoqgB1blgWnSpNa4lEiIitQIiICIiAiIgIiICIiAiIgIiICIiAiIgIiICIiAiIgIiICIiAiIgIiICIiAiIgIiICIiAiIgIiICIiAiIgIiICIiAiIgIiICIiAiIgIiICIiAiIgIiICIiAiIgIiICIiAiIgIiICIiAiIgIiICIiAiIg//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89" name="Picture 17" descr="C:\Users\CETis 62\Desktop\descar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511" y="450912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48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Dispositivos de salida</a:t>
            </a:r>
            <a:endParaRPr lang="es-MX" dirty="0"/>
          </a:p>
        </p:txBody>
      </p:sp>
      <p:sp>
        <p:nvSpPr>
          <p:cNvPr id="3" name="2 Marcador de contenido"/>
          <p:cNvSpPr>
            <a:spLocks noGrp="1"/>
          </p:cNvSpPr>
          <p:nvPr>
            <p:ph idx="1"/>
          </p:nvPr>
        </p:nvSpPr>
        <p:spPr/>
        <p:txBody>
          <a:bodyPr/>
          <a:lstStyle/>
          <a:p>
            <a:r>
              <a:rPr lang="es-MX" dirty="0"/>
              <a:t>son periféricos que traducen la salida de una forma en que el usuario pueda entender.</a:t>
            </a:r>
          </a:p>
        </p:txBody>
      </p:sp>
      <p:sp>
        <p:nvSpPr>
          <p:cNvPr id="5" name="AutoShape 2" descr="data:image/jpeg;base64,/9j/4AAQSkZJRgABAQAAAQABAAD/2wCEAAkGBxQTEBQUEhQVFRUXGBgUFRcXFhcVFxcWFxQXFhUeFxUYHiggGBolHBQXIjEiJSorLi4uFx8zODMsNygtMSsBCgoKDg0OGhAQGjUkHCQuLC0sNC8rLSwsLCwsLDcsMC4tLiwrLiwtLiwvMjcsKy0sLDEsLCwsKywsLCwsKywsK//AABEIAMIBAwMBIgACEQEDEQH/xAAcAAEAAgIDAQAAAAAAAAAAAAAABgcEBQIDCAH/xABQEAABAwIDBAUFCA8GBgMAAAABAAIDBBEFEiEGEzFBByJRYZEycYGh0RQjUlRykrHwCBYXM0JTYnSCk6Kys8HSFTRzw+HiJWODo8LxRKTT/8QAGAEBAQEBAQAAAAAAAAAAAAAAAAECAwT/xAArEQEBAAIABQIFAwUAAAAAAAAAAQIRAxIhMVFBgRNhkaGxBGJxFCLB4fD/2gAMAwEAAhEDEQA/ALxREQERdNXUsijdJI4NYwFznHgGgXJKDuRaPD9sKGZ4jiqonPJs1uaxJ7AHWue4LYOxWEVApzI3fFm8Ef4RZci/muD4LVxyneLqsxFo6fa+ifPuGVMTpb5Q0G93dgd5JPcCuNRtlQxyuifVRMe0lrg51rOHEEnQeKvw8vBqt8iwcSxeCCISzSsjjNrOc4WNxcZfhG3YujBdpKWruKadkhbqQDZwHblNjbvU5breuhqtqi0cm19E2f3OamLe5smW/wCFe2Uu4B19LXvddtXtNSRGUSTsaYcm9Bv1M9sl9Odx4pyZeDVbdFHYNuMPe9rG1UZc4hrRrq5xsANOZKyXbVUYBJqGACX3OTrYTWvkOnHRW8PKehqtyiw8UxSGnYHzyNja5wYCebnXsBbidD4LDxnamkpXBlRURxuIvlJJdY8CWtuQO8qTG3tDVbhFg0+MQPgM7JozCASZA4ZAB5V3crc7rFwbaikqnuZTzskc0XLRcGwIBNiBcXI1HaE5cuvTsarcItXjO0VNSloqZmRFwJaHX1AsDw84XbhmMwVDC+CaORrfKLHA5dL9bs07U5breuhqs9FHqbbigke1jKqNz3uDGgXuXOIDQNOZIW4xCvjgjMkz2xsbxc4gAXNhr2k6WS4ZS6sNVkotXgm0NNVhxppmS5bZst7tve1wbEA2PgVzosdp5ppIIpmPljvnYDq3K7K6/mJsUuNnoarYosKPFYXTupxI0zMaHuj/AAg02sT3dYeK4/2zBvnwbxu9YzevZzbHp1j3dYeKmqmmeij9JttQSODGVcJcdAC7LcngBmtqttieIxU8ZlmeI2CwLncNTYesq3DKXVi6rKRdFDWMmjbJE4PY8ZmuHAhd6ygiIgIiICIiAtJtsP8Ah1Xf8S/90rdrDxiibNTyxPvlkY5jspsbOFjY8itYXWUqzurvF8Mpzs9FI5jA9scRZJlAfmL2jRw1Nxf6eS7cPa6TFaUyk7x+Gszng67muzHuNyVs6PYClYWGT3RMxlixks2eNtuHvYAFu7gtzW7PQyVnuh2cuMDoC0OAYWOzX0tfN1iL3XsvHwksnrzff0dOaflD8JY/C3wU1VBDLA6W0M7WjM17naE31uL8NCBexNlrxC6SbFoY6U1DpZXNDuraE5pAHXdwOtxw1apZh+w0Mc0ckj6mURkGJk028ZGR5Ja2w4WHHsHYt1geCRwTVUjM+aeTePzOBF7uPVAAsOseN1b+owm8tbt9pbvflbnO6DU+EBmJYbSVVntipiWtPWYZDvSQL8bZGgfIatltDSxx43h7oWtZI4PEgYA3MyxALgOOmfj8Edmkh2p2dhqwzeB4kYbxyRuyPZ22drpoOI5clj7O7KQ00rpCZpZiMu9nk3r8vMA2AH096z8fG/3XvqzXp131+6c87ooKd+EEiogiqKN82cS5QZGuNi0m/wCEMt/ONCOC2+AQMfjOJhzWuBbDcOAI0Y22hXOn2Ap2vYXuqXwscDHBJNnhYRwsy17Dsv57rfYdgkcdZUVDS/PMGB93At6gAGUWuOHMlOJxsLL5s7+8+fy6lymkb2DoojW4l1GHLUDL1R1bPktl06vAcOxaKiwcVGHYowC7m1Ukze3MwAm3eW5h+krCwPBY4JqmRmfNPJvH5nAi93HqgAWHWPG6+bOYJHTCfd5yJZXSuzkO6zuIFgLN7jfzqf1Eltn7deyc/wDhDoa8YlU4ZGTmETPdc/ZvGHIL/ps4dkiyuj6kjlqMQlla183uhzHF7Q4tbcgAX4DQj9Adi3eyWytPRySuhD7yADruDg1oJNmWaLDXnfgOxY2MbFwzVD5o3VEEjvvjoJd0H/KBB9VrrWXFwu8J0mun13/38RblO0RnC8BbUOxejgcGRGSMst5DZGyOdaw4C7MunANHYt1sniLo6tlHV00UdQ2K0UsbW9eIctOAO7vppdnALaRbJUwonUzGPa0uDy5ryJd4CCH7ztFhytpwX3ZzZWKmmdKXTSzFuXeTyb1wb2NNhbgpnxsMplL7ed6k3vfr6wuUsrV7VQtdjWHBwDhll0IBB6juIKw6iljhx3LTgMD6V5nYwWbfK8glo0Bu2M+nvUh2o2Xjq5YnudMx8YcGuikEZAdx1LSfC3Erns9szT028yMfvJAQ+SR5kkcOYznh6AOXYpOLjMJ55bNe96pzTXsivRhBN7ngywU7oMz7yuPvos4nQW5O0ClO3ez7q2lEcbgHskbK0O8lxa1zbO0OlnHlxAWrwjYOOF0ZjmrA1j2vDPdADDZwNnMDRcG2o5rf7S4IyqjY1xla5js7HxP3b2Oyltw7Xk4j0qcXi43jc+PTr4/2ZZTm3EYwrakRCrFRTxw1UEQe8sDQJQ372CR+VI2wuR19LKG7N4nT09TRTMlzSuMjKzRw++yaEkixtmubfACnX2h0+4lieahzpHMdLI6UOleGG7QXltst7HQX0Gui3m0mCw1VKYJAQ27SMhDXNLTplJBA0uOHArrONwsbZJ0vf6a+fm3v4a5sY0OFtH2xVZ5+5m/5CxJ2j+2648/cDvohWyxTYmKacy7yqbIWMY50cwZcNaGi5yX5C/K44LModloo53S3lc91MKZ2d4ddgawXJy3LzkF3X7dFz+LhOv7ZPwzzT7InhWF079m3OlYwlrJ3NeWjMHiWTJZ3HjYd97LCxPFo3UuF09XIRHYTzk5nExsLmwg2uTmAI8CpHS9HdK0NDzUyRNNxG+e8d738hrW8/pW/o8ChjrJKkZsz42xNBI3bI2hoyxtDRl8kcz6F0v6jhy29b1tny39f59mueI90S4iwwzUzH52wyExu1GaJ7iQbHXyg4/pBT5aOmwKJte+rYXh74928Bw3bh1bEttfN1AL35LeLycfLHPO5Y+v5c8rLdwREXJkREQEREBfCF9WLLiMbXFrngEcRY+fsQZOXSy+BqwnYxCOMg9fsXU/aGmHGZo8fYg2WVMi00m11EONRGPSfYsZ+3uHDjWQjzuQSPKhaox90TC/jsHzk+6Lhfx2D5yCTFq+hqi/3RcL+OwfOX37ouF/HYPnIJOAvmVRn7ouF/HYPnLb4LjtPVtc6mlZK1pyuLDcA2va/bZBnhi+tbZfUQfA1fA1ckQfC1C1CbcVx3zfhDxCD6GrkVqcW2kpaYe/zsZ3XzO8+Rt3W142Ws+6HhvxlvzJf6UEnDAmQKNfdBw74035sn9K+jpAw740zwf8A0oJLl1umVRodIGGn/wCXF+17Fy+3zDvjcXr9iCRhull8yBR/7esP+NxeJ9i+t25w88KyH5yDftbZcl0UlZHK3NE9r29rSHDt5cCu9AREQEREBERAUC2qlIqHAEjXkSPwB2Keqs9s57Vbx3j9xqsGunkJ/Cf893tWrqvO75zvau6Sda+qnVRqcQaO/wAT7VFcVsAe/TiVJK6RRLEpLvI7NPTzUow8g7EyDsC5IorjkHYEyDsC5IgMNuBI8xt9CvT7HX+51X5x/lMVFq9fsdf7lVfnJ/hMQWyiIgIiIIj0p4qabDJJGmzs0bRoDxkbyOn+l1V8PSiQ1odT5iAAXGQDMQNTYMsL9gVk9LGGS1FDkguZc7XMAIF8rmlwzO0HVzWvYXsqbGyuKgawOPH8Kmd/mK+iI9M+aRzpA3MC43dYAZj1rXPO2q67TfBH7PtUlr8Nnp6WAVbTE6SpleR1HHI2CBjSBGbDXP2Ll7gg5VUfpDvYtSJuozab4I/Z9q+sMoN3tOXnlyk+gKVv2eksHNa9zTYtcGizgeBF3XsfMuH2vzfi5Pmj2p0N1pqiqhsAw1JHPNEwa91r96wC6bk3TlfKDblcX0KlTdnZzwjk+Z/qvjNnZzwjf8wq9E3UW9/+D+77V9vP8H1t9qlbtnJwLmOQDt3Z/mVjy4PIGkhsptppFfXz5u9Tou6+7Bx1ja2nkZDIYy/K9zWnKWHR93DTT+Sv0KCdEkjmYe5klwWzyCxFiAWscbjzuKmPulvafUs1UggddoK7Fi4bIDHccLlZSiiIiAiIgKn9v6i2ISj5P8NquBUV0mz2xSYdzP4TVYMGSqWDPUrBfUrHknRCvqbNJ7FGCb6rYYpPew9J/l9e5a9RRERAREQFev2Ov9yqvzk/wmKilev2Ov8Acqr85P8ACYgtlERAREQa7GonFrcrS4h3Lssf9FqhDJ+Lf80qTIrtNIHiNTDv2RTZN5lc4MkaCbGxuA4djHeC+GCm/FQ/q2exRbpRgz4zCy5GaFmrWbwj+8knLcaAN1N9ACVqpNnGW1qv/rO//RXYtuoMe6YGtbYBlrNA0t5uC4AMvwHgFraN2WGIA3s1jb2tcBo1ty8y5vndmsAPX2LOutVuKZrNdG6X5D0LspMulwOBvoON22vpx4rUQ1Li2/n4dy5QVDja/Z28eCo4bXYOypiybrOeLXN3YLT3lxBt5gVj7LYUIwQ5haGgM67nvzW/JfYekCwvYFZstQ4WDbXN+N+XmXGKdxJzW9BPf7FnXXZuvkjWb6ZsTb2c0uEbCbExM8oNGhIC47h/4t/zH+xd2xpvNXn/AJ7G/NpovapQqjEwphETQQQdTYix1J5FZaIiiIiAiIgLzx0szWxecd0f8Ji9DrzZ0wSWxmo80X8FiCOGddb5lib8dv18V1TVAA4/R7UHGV9ySuK6vdDfrb2rlFJmcGt1LiGgaakmw5oOaLJq8OljYXvjs0Wuc7D5Wg0DieawPdIQdyLo90hc973H6m306IOxXt9jr/cqr85P8JioTfaXsbdv18x8FfP2Obr0NV+cf5TEFtIiICIiAiLg4oKm2srWS43HJA5szG00kUj4iJGsk3NaMr3MuGuu9oynXrDtWDM51tI5PmO9izcce2PEJYA0AMYx7eFskks0lrcsrnubbsa1cN43sCqNlFi3vcYyvBaG397fybY8l2PxFh1s+/yH+xakSDuTOPrZQbePEgG263P8B3P0LlTYlwvm8nXqnytOGi0+Yd3qTOEVv317SRqdPlDs8V301U2514+0qNbwdgXMPb2BBKNiMRjDqrePax0tW/dNe4MdIGxxMBY11i4G2hCmagGyNK2eSxY0thc2YkgG8lrQgfJIe89hEanrUHJERAREQEREBR/FNiqKoldNNDnkdbM7eSi9mho0a4AaAcFIEQRX7nWHfF/+7N/Wvv3PcO+Ln9dP/WpSvhCCMjo/w/8AEH9dP/Wuqt2Lw6KJ8j4sjWNLnOM8wDQBckkv0C19X0dSPN/7UxA9z5Q4eDA1Y56MjlLXVLJQRY7+B8vH/rt1Rd1VHQfQQ1GJPiqRdu4fkGZ0ZMgkjNgWEEnKHm3Y09ivY7BUH4g/rp/61CcA6FBSy71tTHKcpaBNSl7W3IOZobMLOFrA95W8d0cyE3FfNH/g7yMegb02Q5r5bg9H+H/iD+un/rXE9HmHfFz+un/rXfs1s0+lcXPrqupu3Llme1zBqDcDLmvpbyranRSJERX7nWHfFv8Auzf1rb4HgFPSNc2mj3bXHM4ZnuuQLX65NtFs0QEREBERAXCVtwuaIKDiwquqcarnObkIaB1g7KWsLWMyOta1hf8ASW6+1au7GetXDZLIKfGy9d2M9a5jZSuPwPWresiCpG7I1v5HrXP7Uq38j1q2EQ0qY7J1v5Hr9q6pdmK4A2DDYcBxPcLlW8iCp+hc1LqqvfOwxttEzI5r2kObnAsHC3wr87gK2ERAREQEREBERAXCWVrRdxDQOJJAHiVAukzpDFABBAGvqXC+vkxNPAuHNx5D0nkDC9htlanFpTVYjJM+nschc628eSPvTSOrGAHXIDQSRbmguaHGKd7srJ4XO7GyMJ8AVnKu9qOiynkpSyiY2GYEOa5z3kOte7XEk5Qb8QOIGhF1CsD2mr8KqGU9Zn3V/Ik6wyXteN7b6fJuO1t0F8osXDa9k8TZYnBzHcCCDwNiNOYII9CykBEVb7Y9KAp6k01PGHvacskj7hrXfBa0auI5m4GvNBZCxqmvij++SRs+U9rfpKofFtsayc9ed4HwWHI23eG2v6brQukJN+aD03Tzte1r2Oa5rgHNc0hzXNIuCCNCCOa7FX3Q9i+8ppKdx60LszP8KQlw8Hh47hlXZ0tbVzUUETaezXzFwMnEsDMt8oOmY5uJ4WPoCcVNSyNuaR7WN7XODR4lRyv2/oYtN6Xn/ltLv2uHrVGy4pLO1r5ZHyOIFy5xcb8+PDVdBcqPQGzO18Fa+RkIkaYw1xzgDM11xdtib2LbHzjtUhXnrYfF/c1dDITZpO6k/wAOQgHzAODHn5C9CqAiIgIqY6cahzaynyuLSIXG4JB1kPMeZV7/AG1UWt7ont2b6S3hmV0j0o/aSkDyw1MAc02cN6y7T2O10PnWHi23FBTg72qiuNcrHb1/zI7n1LzdhFQIQ5p4a27+z0rXTy3uroejNlOkmDEK51NBHIGtidLvH2bmyvY2zWC5t173NuHBTdeaOhisyY1AOUjJYj+rMg9cYHpXpdSqIiKAiIgIiICIiAsPGMQbT08sz/JjY6QjtytJsO82t6VmKGdMExbhE9tC4xN9BmYT6gQgrPYPYyXFql1dVkGnMrnSC5zTPab5Gj8GIHQm/BuUDmL9YwAAAAACwA0AA4ADkFGOi6nDMHowPwohIflSEyO9bipSgLRbY7LxYhTmKTquHWikAu6N/Igcx2jmOw2I3qIK46KcTyyVNA4HPT3JOga+0r4yQOI0DB6B2qx1UHRhLvcexKUeTaQfPqS5vqaVb6AvOXS1RbnFJXDg4tlHpAJ9d16NVO9PGHdaGUc2lp/Rd/vagr9xXWXLppJc0bT3W8ND9C7Lqqk/R3jHufEYCTZkh9zvv2SkBnp3gj9BKsDprw/eYe14GscgPoIIPrAVLZzxaSDxBHFp5EeY6+hegcVmFbgxlA0kgbNbsIaJCPOCCFKjz1hb/eyPguI/n/MrIcVhUzckz2H65SWn6VllVR2oIOoIse8HivRew+Kmpw+nlcbvLMkh7ZIyY3m3e5pPpC84lytroOxO8dTTknqOZM2/ZICxwHmMQP6aiLRREQUh0+aVdMe2Fw8JP9yq/eK1/sh4DnopOVp2Hz3icP8AyVO736+i61Ed0kixZZF9kf3/AF/9G6xpHjt+v1+lBs9lcXFNX007jZsczHPNr9TNaTQceqXL1hs/j9PWxb2llbKy+UkXBa7jZzXAFp1GhHNeM3O1Vq9C+1goo549xI90jg/OM2QNa3KBo063JUqvRSKBybcTEXbHGPPmPquFzpdviDaaHzlht4Ndx8VNCcotbhOOwVH3p4LubD1Xj9E8R3jRbJAREQEREBR7b/BX1mHTwR23hAdHfm9jg8C/K+W1+V1IUQVDsP0m01Nh8VPUCTewgx5WMud2wgMJzEAOscpF73YdArI2d2kp62Mvp5A7KbPadHsPIOadR5+B5LzLtRI9tfVySDK4zzB7QLFvvpLSBzA7eYIPNaijr300hfBK5mZrmkMJbdrtHMNuLTp3jzi6D0rjfSbh9M8sdI6RwOV26bnAINiM1wCQeIBNrLX7R9JELqNpw94lnmLoo22yujcPKc9j7ZSL3GawPHyQSqAjkYDrcm1r8PQ0DgO5SforAfjNNE8Oye+tLQbAlsbn2kHNt2i7T3X0vcLZ6HNlX0dNJLO3LLUFrsvNsbAd2CQSLnM46ciFYKIgKEdLdBvKEEDVrrehzSP3g1Tdafa6m3lDOOxmcedhD/8AxQeYsOd5bex1x5nDT6FlOK6ayPd1RHJ1x4G7f2beK5uKK+Eq7+hyrE2FuhdrupZYjf4Mlph6LTW9Co1xVn9A9d7/AFcN9CyKUDvDnsefAs8AiK72lpzDWa/Cyn03Yf2mldbipP0vYfkqZradYuH6YEn83qJskzNB7QCkHIlTDoirt3isbSTaWOWG3InKJhf9SfFQxyztm6sxV9JINMtRDf5LpAx/7L3BUeo1i4liDIGZ5DYXsLC5JN9APQfBZSiPSrSGTCpy0kOjyTNI0IySNLiCOHVzKDQbfBmJwtis6MMdma/Qm9reT2cOfJVPiHRzVM+9uZKNLWOQ8eYcbAWPadFKtl9q72jqLX4Nk4A9z+w9/j3z2mY1wu3093nVRVOF9EkjrGona38mMF5ty67rAeBUooOjSijteN0pHOR5/dbZvqU2bHk+T+7/ALfo83DlUSsYOs4D0oNLS4DTxfe4ImfJjaD42uuyaMWXVW4/E3gbqPVu0jeVkG0qAFrZ5hzWhrNoCea0tVjJPNNiTy1ga4Fri0jUEEgg9oI4FT3YPbzfytpZyDIQd2/QZ8ouWuHwrAm442PPjRE1a9xW/wCjaB78Wo7E6SFx8zY3ud6gR6UHppERRRERAREQV50n9H8VY0zse2GcCxLtGSWFmhxGoeBoHAHTQg6WqjZ7opqqmUtdJDCGgkZnB7nEcMrG62uBc30425K5sVL5XuLr6EgDk0A/XzrA9wkEW49yCpKPZaqgqX076N00vBjmubuz5pXjIBwNnW7xyNx9H2w76V5qauQyVBaY2NzmQQxl2YjObZ5HG2Z1gOQFl8hpANHNuFIcDqnA7txzC3VOptbiLnUi2o8FUbtERRRcZWBzS08CCD5iLFckQeW9saYxy35sdlPnY4sP0NWJmuLjgdfFS/pToMtXUt7XCQd4laCf21Xm+dlDb6BIM6SUA21LjoGtBc4nsAHNS/oQrv8AjJbYjNTyx2Nr3D43nh8gqvqnGZDeOINYCACI2hlwLeUR1ncBcuJ4aqX9DIy41S2HFs3oG5kPhcD1IJ70zUfvjXcnxeuNxzfsvVRYeeqW/BPqP+oKvzpdpQaWKU/gSZXfIkaQfWGrz5XR5ZHA+n6D6wUGdGHPvu2OfbQlo6oPHrP8lvitXX1b2OFnMu2z+qc2VzTcAv4O4DydO9dFZM/KGtJy34X0HoOizcH2eqam8dPG+Z/Y0aNzfCcbBo73EBB69Y64BHMX8V04hSNmhkid5MjHRu8zmlp+lcqNhEbA7iGtB84Auu5B5UmhdG9zHizmEscOxzSWuHiCpJsztE9jhHmNwOoeNwOLT2i30LJ6XcK3GJOcBZlQ3et7M46so8bOP+Io7gVOXS5uTBf0kEAes+C2iR4xt5IHFmjSNDbxUXlx6R1+sbcvN7Fi46b1D/QPBoWqqKxsZFwTccrLI2r69x5ldLp3Fad+MH8Fg9JJ9QXRJVyv/JHzfWdUG4kk7T61hy1zG88x7vasjA9jqqrcBDG59+LrHKPO86eF1aWzHQWBZ1bL/wBOPTxfx8LIaVTDPcDTV3Bo1PdYc1bnQfs/M2plqZ4nxtEeSLOMuYvcC82OosGga/DKsjAtjKKkHvEDGn4RGZx87jqVvwFB9RERRERAXF500XJEGv8A7PvcnieK+swtvNZ6INb/AGfZdlPRhrg6yzkQEREBERBBOkzZEVEb6mMu30cZBaBmEjGkuAtycDqCOPDstQNBhM1RMYqeJ8rr+SxpNgeGY8GDvJAXrldcULWizWhoJJNgBcnUnTmgpnZboYcQHV7wzW5jiOZ5Glg6Q9RvAggB3HRwVr4HgFPSMyU0TYxaxIF3Ot8J56zj5yVs0QdFbSMljdHK0PY4Wc1wuCFQ21fRrWGtcymhL4ySWPzNDQwnTO9x8oa3Gp56r0AiCqNlOhtkZElbKZHW1iiJYwcDYyaPdqOWX0qzsPw+KCMRwxsjYODWNDR3mw596yUQEREGl2p2Zgrot3O3hqx40cx3a0/y4FV9XbATwNtC0SNHwTZx7yDz9KttFdjztSdGGJzvLnsZCHEk533Iub8Ggj1qRUnQWHWNRVOv2RtAH7V1c6KCuaDoaw5lswkkP5UjreAICkuHbEUEI97pYh35AT4qQog64YGsFmtDR3Cy7ERAREQEREBERAREQEREBERAREQEREBERAREQEREBERAREQEREBERAREQEREBERAREQER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data:image/jpeg;base64,/9j/4AAQSkZJRgABAQAAAQABAAD/2wCEAAkGBxQTEBQUEhQVFRUXGBgUFRcXFhcVFxcWFxQXFhUeFxUYHiggGBolHBQXIjEiJSorLi4uFx8zODMsNygtMSsBCgoKDg0OGhAQGjUkHCQuLC0sNC8rLSwsLCwsLDcsMC4tLiwrLiwtLiwvMjcsKy0sLDEsLCwsKywsLCwsKywsK//AABEIAMIBAwMBIgACEQEDEQH/xAAcAAEAAgIDAQAAAAAAAAAAAAAABgcEBQIDCAH/xABQEAABAwIDBAUFCA8GBgMAAAABAAIDBBEFEiEGEzFBByJRYZEycYGh0RQjUlRykrHwCBYXM0JTYnSCk6Kys8HSFTRzw+HiJWODo8LxRKTT/8QAGAEBAQEBAQAAAAAAAAAAAAAAAAECAwT/xAArEQEBAAIABQIFAwUAAAAAAAAAAQIRAxIhMVFBgRNhkaGxBGJxFCLB4fD/2gAMAwEAAhEDEQA/ALxREQERdNXUsijdJI4NYwFznHgGgXJKDuRaPD9sKGZ4jiqonPJs1uaxJ7AHWue4LYOxWEVApzI3fFm8Ef4RZci/muD4LVxyneLqsxFo6fa+ifPuGVMTpb5Q0G93dgd5JPcCuNRtlQxyuifVRMe0lrg51rOHEEnQeKvw8vBqt8iwcSxeCCISzSsjjNrOc4WNxcZfhG3YujBdpKWruKadkhbqQDZwHblNjbvU5breuhqtqi0cm19E2f3OamLe5smW/wCFe2Uu4B19LXvddtXtNSRGUSTsaYcm9Bv1M9sl9Odx4pyZeDVbdFHYNuMPe9rG1UZc4hrRrq5xsANOZKyXbVUYBJqGACX3OTrYTWvkOnHRW8PKehqtyiw8UxSGnYHzyNja5wYCebnXsBbidD4LDxnamkpXBlRURxuIvlJJdY8CWtuQO8qTG3tDVbhFg0+MQPgM7JozCASZA4ZAB5V3crc7rFwbaikqnuZTzskc0XLRcGwIBNiBcXI1HaE5cuvTsarcItXjO0VNSloqZmRFwJaHX1AsDw84XbhmMwVDC+CaORrfKLHA5dL9bs07U5breuhqs9FHqbbigke1jKqNz3uDGgXuXOIDQNOZIW4xCvjgjMkz2xsbxc4gAXNhr2k6WS4ZS6sNVkotXgm0NNVhxppmS5bZst7tve1wbEA2PgVzosdp5ppIIpmPljvnYDq3K7K6/mJsUuNnoarYosKPFYXTupxI0zMaHuj/AAg02sT3dYeK4/2zBvnwbxu9YzevZzbHp1j3dYeKmqmmeij9JttQSODGVcJcdAC7LcngBmtqttieIxU8ZlmeI2CwLncNTYesq3DKXVi6rKRdFDWMmjbJE4PY8ZmuHAhd6ygiIgIiICIiAtJtsP8Ah1Xf8S/90rdrDxiibNTyxPvlkY5jspsbOFjY8itYXWUqzurvF8Mpzs9FI5jA9scRZJlAfmL2jRw1Nxf6eS7cPa6TFaUyk7x+Gszng67muzHuNyVs6PYClYWGT3RMxlixks2eNtuHvYAFu7gtzW7PQyVnuh2cuMDoC0OAYWOzX0tfN1iL3XsvHwksnrzff0dOaflD8JY/C3wU1VBDLA6W0M7WjM17naE31uL8NCBexNlrxC6SbFoY6U1DpZXNDuraE5pAHXdwOtxw1apZh+w0Mc0ckj6mURkGJk028ZGR5Ja2w4WHHsHYt1geCRwTVUjM+aeTePzOBF7uPVAAsOseN1b+owm8tbt9pbvflbnO6DU+EBmJYbSVVntipiWtPWYZDvSQL8bZGgfIatltDSxx43h7oWtZI4PEgYA3MyxALgOOmfj8Edmkh2p2dhqwzeB4kYbxyRuyPZ22drpoOI5clj7O7KQ00rpCZpZiMu9nk3r8vMA2AH096z8fG/3XvqzXp131+6c87ooKd+EEiogiqKN82cS5QZGuNi0m/wCEMt/ONCOC2+AQMfjOJhzWuBbDcOAI0Y22hXOn2Ap2vYXuqXwscDHBJNnhYRwsy17Dsv57rfYdgkcdZUVDS/PMGB93At6gAGUWuOHMlOJxsLL5s7+8+fy6lymkb2DoojW4l1GHLUDL1R1bPktl06vAcOxaKiwcVGHYowC7m1Ukze3MwAm3eW5h+krCwPBY4JqmRmfNPJvH5nAi93HqgAWHWPG6+bOYJHTCfd5yJZXSuzkO6zuIFgLN7jfzqf1Eltn7deyc/wDhDoa8YlU4ZGTmETPdc/ZvGHIL/ps4dkiyuj6kjlqMQlla183uhzHF7Q4tbcgAX4DQj9Adi3eyWytPRySuhD7yADruDg1oJNmWaLDXnfgOxY2MbFwzVD5o3VEEjvvjoJd0H/KBB9VrrWXFwu8J0mun13/38RblO0RnC8BbUOxejgcGRGSMst5DZGyOdaw4C7MunANHYt1sniLo6tlHV00UdQ2K0UsbW9eIctOAO7vppdnALaRbJUwonUzGPa0uDy5ryJd4CCH7ztFhytpwX3ZzZWKmmdKXTSzFuXeTyb1wb2NNhbgpnxsMplL7ed6k3vfr6wuUsrV7VQtdjWHBwDhll0IBB6juIKw6iljhx3LTgMD6V5nYwWbfK8glo0Bu2M+nvUh2o2Xjq5YnudMx8YcGuikEZAdx1LSfC3Erns9szT028yMfvJAQ+SR5kkcOYznh6AOXYpOLjMJ55bNe96pzTXsivRhBN7ngywU7oMz7yuPvos4nQW5O0ClO3ez7q2lEcbgHskbK0O8lxa1zbO0OlnHlxAWrwjYOOF0ZjmrA1j2vDPdADDZwNnMDRcG2o5rf7S4IyqjY1xla5js7HxP3b2Oyltw7Xk4j0qcXi43jc+PTr4/2ZZTm3EYwrakRCrFRTxw1UEQe8sDQJQ372CR+VI2wuR19LKG7N4nT09TRTMlzSuMjKzRw++yaEkixtmubfACnX2h0+4lieahzpHMdLI6UOleGG7QXltst7HQX0Gui3m0mCw1VKYJAQ27SMhDXNLTplJBA0uOHArrONwsbZJ0vf6a+fm3v4a5sY0OFtH2xVZ5+5m/5CxJ2j+2648/cDvohWyxTYmKacy7yqbIWMY50cwZcNaGi5yX5C/K44LModloo53S3lc91MKZ2d4ddgawXJy3LzkF3X7dFz+LhOv7ZPwzzT7InhWF079m3OlYwlrJ3NeWjMHiWTJZ3HjYd97LCxPFo3UuF09XIRHYTzk5nExsLmwg2uTmAI8CpHS9HdK0NDzUyRNNxG+e8d738hrW8/pW/o8ChjrJKkZsz42xNBI3bI2hoyxtDRl8kcz6F0v6jhy29b1tny39f59mueI90S4iwwzUzH52wyExu1GaJ7iQbHXyg4/pBT5aOmwKJte+rYXh74928Bw3bh1bEttfN1AL35LeLycfLHPO5Y+v5c8rLdwREXJkREQEREBfCF9WLLiMbXFrngEcRY+fsQZOXSy+BqwnYxCOMg9fsXU/aGmHGZo8fYg2WVMi00m11EONRGPSfYsZ+3uHDjWQjzuQSPKhaox90TC/jsHzk+6Lhfx2D5yCTFq+hqi/3RcL+OwfOX37ouF/HYPnIJOAvmVRn7ouF/HYPnLb4LjtPVtc6mlZK1pyuLDcA2va/bZBnhi+tbZfUQfA1fA1ckQfC1C1CbcVx3zfhDxCD6GrkVqcW2kpaYe/zsZ3XzO8+Rt3W142Ws+6HhvxlvzJf6UEnDAmQKNfdBw74035sn9K+jpAw740zwf8A0oJLl1umVRodIGGn/wCXF+17Fy+3zDvjcXr9iCRhull8yBR/7esP+NxeJ9i+t25w88KyH5yDftbZcl0UlZHK3NE9r29rSHDt5cCu9AREQEREBERAUC2qlIqHAEjXkSPwB2Keqs9s57Vbx3j9xqsGunkJ/Cf893tWrqvO75zvau6Sda+qnVRqcQaO/wAT7VFcVsAe/TiVJK6RRLEpLvI7NPTzUow8g7EyDsC5IorjkHYEyDsC5IgMNuBI8xt9CvT7HX+51X5x/lMVFq9fsdf7lVfnJ/hMQWyiIgIiIIj0p4qabDJJGmzs0bRoDxkbyOn+l1V8PSiQ1odT5iAAXGQDMQNTYMsL9gVk9LGGS1FDkguZc7XMAIF8rmlwzO0HVzWvYXsqbGyuKgawOPH8Kmd/mK+iI9M+aRzpA3MC43dYAZj1rXPO2q67TfBH7PtUlr8Nnp6WAVbTE6SpleR1HHI2CBjSBGbDXP2Ll7gg5VUfpDvYtSJuozab4I/Z9q+sMoN3tOXnlyk+gKVv2eksHNa9zTYtcGizgeBF3XsfMuH2vzfi5Pmj2p0N1pqiqhsAw1JHPNEwa91r96wC6bk3TlfKDblcX0KlTdnZzwjk+Z/qvjNnZzwjf8wq9E3UW9/+D+77V9vP8H1t9qlbtnJwLmOQDt3Z/mVjy4PIGkhsptppFfXz5u9Tou6+7Bx1ja2nkZDIYy/K9zWnKWHR93DTT+Sv0KCdEkjmYe5klwWzyCxFiAWscbjzuKmPulvafUs1UggddoK7Fi4bIDHccLlZSiiIiAiIgKn9v6i2ISj5P8NquBUV0mz2xSYdzP4TVYMGSqWDPUrBfUrHknRCvqbNJ7FGCb6rYYpPew9J/l9e5a9RRERAREQFev2Ov9yqvzk/wmKilev2Ov8Acqr85P8ACYgtlERAREQa7GonFrcrS4h3Lssf9FqhDJ+Lf80qTIrtNIHiNTDv2RTZN5lc4MkaCbGxuA4djHeC+GCm/FQ/q2exRbpRgz4zCy5GaFmrWbwj+8knLcaAN1N9ACVqpNnGW1qv/rO//RXYtuoMe6YGtbYBlrNA0t5uC4AMvwHgFraN2WGIA3s1jb2tcBo1ty8y5vndmsAPX2LOutVuKZrNdG6X5D0LspMulwOBvoON22vpx4rUQ1Li2/n4dy5QVDja/Z28eCo4bXYOypiybrOeLXN3YLT3lxBt5gVj7LYUIwQ5haGgM67nvzW/JfYekCwvYFZstQ4WDbXN+N+XmXGKdxJzW9BPf7FnXXZuvkjWb6ZsTb2c0uEbCbExM8oNGhIC47h/4t/zH+xd2xpvNXn/AJ7G/NpovapQqjEwphETQQQdTYix1J5FZaIiiIiAiIgLzx0szWxecd0f8Ji9DrzZ0wSWxmo80X8FiCOGddb5lib8dv18V1TVAA4/R7UHGV9ySuK6vdDfrb2rlFJmcGt1LiGgaakmw5oOaLJq8OljYXvjs0Wuc7D5Wg0DieawPdIQdyLo90hc973H6m306IOxXt9jr/cqr85P8JioTfaXsbdv18x8FfP2Obr0NV+cf5TEFtIiICIiAiLg4oKm2srWS43HJA5szG00kUj4iJGsk3NaMr3MuGuu9oynXrDtWDM51tI5PmO9izcce2PEJYA0AMYx7eFskks0lrcsrnubbsa1cN43sCqNlFi3vcYyvBaG397fybY8l2PxFh1s+/yH+xakSDuTOPrZQbePEgG263P8B3P0LlTYlwvm8nXqnytOGi0+Yd3qTOEVv317SRqdPlDs8V301U2514+0qNbwdgXMPb2BBKNiMRjDqrePax0tW/dNe4MdIGxxMBY11i4G2hCmagGyNK2eSxY0thc2YkgG8lrQgfJIe89hEanrUHJERAREQEREBR/FNiqKoldNNDnkdbM7eSi9mho0a4AaAcFIEQRX7nWHfF/+7N/Wvv3PcO+Ln9dP/WpSvhCCMjo/w/8AEH9dP/Wuqt2Lw6KJ8j4sjWNLnOM8wDQBckkv0C19X0dSPN/7UxA9z5Q4eDA1Y56MjlLXVLJQRY7+B8vH/rt1Rd1VHQfQQ1GJPiqRdu4fkGZ0ZMgkjNgWEEnKHm3Y09ivY7BUH4g/rp/61CcA6FBSy71tTHKcpaBNSl7W3IOZobMLOFrA95W8d0cyE3FfNH/g7yMegb02Q5r5bg9H+H/iD+un/rXE9HmHfFz+un/rXfs1s0+lcXPrqupu3Llme1zBqDcDLmvpbyranRSJERX7nWHfFv8Auzf1rb4HgFPSNc2mj3bXHM4ZnuuQLX65NtFs0QEREBERAXCVtwuaIKDiwquqcarnObkIaB1g7KWsLWMyOta1hf8ASW6+1au7GetXDZLIKfGy9d2M9a5jZSuPwPWresiCpG7I1v5HrXP7Uq38j1q2EQ0qY7J1v5Hr9q6pdmK4A2DDYcBxPcLlW8iCp+hc1LqqvfOwxttEzI5r2kObnAsHC3wr87gK2ERAREQEREBERAXCWVrRdxDQOJJAHiVAukzpDFABBAGvqXC+vkxNPAuHNx5D0nkDC9htlanFpTVYjJM+nschc628eSPvTSOrGAHXIDQSRbmguaHGKd7srJ4XO7GyMJ8AVnKu9qOiynkpSyiY2GYEOa5z3kOte7XEk5Qb8QOIGhF1CsD2mr8KqGU9Zn3V/Ik6wyXteN7b6fJuO1t0F8osXDa9k8TZYnBzHcCCDwNiNOYII9CykBEVb7Y9KAp6k01PGHvacskj7hrXfBa0auI5m4GvNBZCxqmvij++SRs+U9rfpKofFtsayc9ed4HwWHI23eG2v6brQukJN+aD03Tzte1r2Oa5rgHNc0hzXNIuCCNCCOa7FX3Q9i+8ppKdx60LszP8KQlw8Hh47hlXZ0tbVzUUETaezXzFwMnEsDMt8oOmY5uJ4WPoCcVNSyNuaR7WN7XODR4lRyv2/oYtN6Xn/ltLv2uHrVGy4pLO1r5ZHyOIFy5xcb8+PDVdBcqPQGzO18Fa+RkIkaYw1xzgDM11xdtib2LbHzjtUhXnrYfF/c1dDITZpO6k/wAOQgHzAODHn5C9CqAiIgIqY6cahzaynyuLSIXG4JB1kPMeZV7/AG1UWt7ont2b6S3hmV0j0o/aSkDyw1MAc02cN6y7T2O10PnWHi23FBTg72qiuNcrHb1/zI7n1LzdhFQIQ5p4a27+z0rXTy3uroejNlOkmDEK51NBHIGtidLvH2bmyvY2zWC5t173NuHBTdeaOhisyY1AOUjJYj+rMg9cYHpXpdSqIiKAiIgIiICIiAsPGMQbT08sz/JjY6QjtytJsO82t6VmKGdMExbhE9tC4xN9BmYT6gQgrPYPYyXFql1dVkGnMrnSC5zTPab5Gj8GIHQm/BuUDmL9YwAAAAACwA0AA4ADkFGOi6nDMHowPwohIflSEyO9bipSgLRbY7LxYhTmKTquHWikAu6N/Igcx2jmOw2I3qIK46KcTyyVNA4HPT3JOga+0r4yQOI0DB6B2qx1UHRhLvcexKUeTaQfPqS5vqaVb6AvOXS1RbnFJXDg4tlHpAJ9d16NVO9PGHdaGUc2lp/Rd/vagr9xXWXLppJc0bT3W8ND9C7Lqqk/R3jHufEYCTZkh9zvv2SkBnp3gj9BKsDprw/eYe14GscgPoIIPrAVLZzxaSDxBHFp5EeY6+hegcVmFbgxlA0kgbNbsIaJCPOCCFKjz1hb/eyPguI/n/MrIcVhUzckz2H65SWn6VllVR2oIOoIse8HivRew+Kmpw+nlcbvLMkh7ZIyY3m3e5pPpC84lytroOxO8dTTknqOZM2/ZICxwHmMQP6aiLRREQUh0+aVdMe2Fw8JP9yq/eK1/sh4DnopOVp2Hz3icP8AyVO736+i61Ed0kixZZF9kf3/AF/9G6xpHjt+v1+lBs9lcXFNX007jZsczHPNr9TNaTQceqXL1hs/j9PWxb2llbKy+UkXBa7jZzXAFp1GhHNeM3O1Vq9C+1goo549xI90jg/OM2QNa3KBo063JUqvRSKBybcTEXbHGPPmPquFzpdviDaaHzlht4Ndx8VNCcotbhOOwVH3p4LubD1Xj9E8R3jRbJAREQEREBR7b/BX1mHTwR23hAdHfm9jg8C/K+W1+V1IUQVDsP0m01Nh8VPUCTewgx5WMud2wgMJzEAOscpF73YdArI2d2kp62Mvp5A7KbPadHsPIOadR5+B5LzLtRI9tfVySDK4zzB7QLFvvpLSBzA7eYIPNaijr300hfBK5mZrmkMJbdrtHMNuLTp3jzi6D0rjfSbh9M8sdI6RwOV26bnAINiM1wCQeIBNrLX7R9JELqNpw94lnmLoo22yujcPKc9j7ZSL3GawPHyQSqAjkYDrcm1r8PQ0DgO5SforAfjNNE8Oye+tLQbAlsbn2kHNt2i7T3X0vcLZ6HNlX0dNJLO3LLUFrsvNsbAd2CQSLnM46ciFYKIgKEdLdBvKEEDVrrehzSP3g1Tdafa6m3lDOOxmcedhD/8AxQeYsOd5bex1x5nDT6FlOK6ayPd1RHJ1x4G7f2beK5uKK+Eq7+hyrE2FuhdrupZYjf4Mlph6LTW9Co1xVn9A9d7/AFcN9CyKUDvDnsefAs8AiK72lpzDWa/Cyn03Yf2mldbipP0vYfkqZradYuH6YEn83qJskzNB7QCkHIlTDoirt3isbSTaWOWG3InKJhf9SfFQxyztm6sxV9JINMtRDf5LpAx/7L3BUeo1i4liDIGZ5DYXsLC5JN9APQfBZSiPSrSGTCpy0kOjyTNI0IySNLiCOHVzKDQbfBmJwtis6MMdma/Qm9reT2cOfJVPiHRzVM+9uZKNLWOQ8eYcbAWPadFKtl9q72jqLX4Nk4A9z+w9/j3z2mY1wu3093nVRVOF9EkjrGona38mMF5ty67rAeBUooOjSijteN0pHOR5/dbZvqU2bHk+T+7/ALfo83DlUSsYOs4D0oNLS4DTxfe4ImfJjaD42uuyaMWXVW4/E3gbqPVu0jeVkG0qAFrZ5hzWhrNoCea0tVjJPNNiTy1ga4Fri0jUEEgg9oI4FT3YPbzfytpZyDIQd2/QZ8ouWuHwrAm442PPjRE1a9xW/wCjaB78Wo7E6SFx8zY3ud6gR6UHppERRRERAREQV50n9H8VY0zse2GcCxLtGSWFmhxGoeBoHAHTQg6WqjZ7opqqmUtdJDCGgkZnB7nEcMrG62uBc30425K5sVL5XuLr6EgDk0A/XzrA9wkEW49yCpKPZaqgqX076N00vBjmubuz5pXjIBwNnW7xyNx9H2w76V5qauQyVBaY2NzmQQxl2YjObZ5HG2Z1gOQFl8hpANHNuFIcDqnA7txzC3VOptbiLnUi2o8FUbtERRRcZWBzS08CCD5iLFckQeW9saYxy35sdlPnY4sP0NWJmuLjgdfFS/pToMtXUt7XCQd4laCf21Xm+dlDb6BIM6SUA21LjoGtBc4nsAHNS/oQrv8AjJbYjNTyx2Nr3D43nh8gqvqnGZDeOINYCACI2hlwLeUR1ncBcuJ4aqX9DIy41S2HFs3oG5kPhcD1IJ70zUfvjXcnxeuNxzfsvVRYeeqW/BPqP+oKvzpdpQaWKU/gSZXfIkaQfWGrz5XR5ZHA+n6D6wUGdGHPvu2OfbQlo6oPHrP8lvitXX1b2OFnMu2z+qc2VzTcAv4O4DydO9dFZM/KGtJy34X0HoOizcH2eqam8dPG+Z/Y0aNzfCcbBo73EBB69Y64BHMX8V04hSNmhkid5MjHRu8zmlp+lcqNhEbA7iGtB84Auu5B5UmhdG9zHizmEscOxzSWuHiCpJsztE9jhHmNwOoeNwOLT2i30LJ6XcK3GJOcBZlQ3et7M46so8bOP+Io7gVOXS5uTBf0kEAes+C2iR4xt5IHFmjSNDbxUXlx6R1+sbcvN7Fi46b1D/QPBoWqqKxsZFwTccrLI2r69x5ldLp3Fad+MH8Fg9JJ9QXRJVyv/JHzfWdUG4kk7T61hy1zG88x7vasjA9jqqrcBDG59+LrHKPO86eF1aWzHQWBZ1bL/wBOPTxfx8LIaVTDPcDTV3Bo1PdYc1bnQfs/M2plqZ4nxtEeSLOMuYvcC82OosGga/DKsjAtjKKkHvEDGn4RGZx87jqVvwFB9RERRERAXF500XJEGv8A7PvcnieK+swtvNZ6INb/AGfZdlPRhrg6yzkQEREBERBBOkzZEVEb6mMu30cZBaBmEjGkuAtycDqCOPDstQNBhM1RMYqeJ8rr+SxpNgeGY8GDvJAXrldcULWizWhoJJNgBcnUnTmgpnZboYcQHV7wzW5jiOZ5Glg6Q9RvAggB3HRwVr4HgFPSMyU0TYxaxIF3Ot8J56zj5yVs0QdFbSMljdHK0PY4Wc1wuCFQ21fRrWGtcymhL4ySWPzNDQwnTO9x8oa3Gp56r0AiCqNlOhtkZElbKZHW1iiJYwcDYyaPdqOWX0qzsPw+KCMRwxsjYODWNDR3mw596yUQEREGl2p2Zgrot3O3hqx40cx3a0/y4FV9XbATwNtC0SNHwTZx7yDz9KttFdjztSdGGJzvLnsZCHEk533Iub8Ggj1qRUnQWHWNRVOv2RtAH7V1c6KCuaDoaw5lswkkP5UjreAICkuHbEUEI97pYh35AT4qQog64YGsFmtDR3Cy7ERAREQEREBERAREQEREBERAREQEREBERAREQEREBERAREQEREBERAREQEREBERAREQERE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6" descr="data:image/jpeg;base64,/9j/4AAQSkZJRgABAQAAAQABAAD/2wCEAAkGBxQTEBQUEhQVFRUXGBgUFRcXFhcVFxcWFxQXFhUeFxUYHiggGBolHBQXIjEiJSorLi4uFx8zODMsNygtMSsBCgoKDg0OGhAQGjUkHCQuLC0sNC8rLSwsLCwsLDcsMC4tLiwrLiwtLiwvMjcsKy0sLDEsLCwsKywsLCwsKywsK//AABEIAMIBAwMBIgACEQEDEQH/xAAcAAEAAgIDAQAAAAAAAAAAAAAABgcEBQIDCAH/xABQEAABAwIDBAUFCA8GBgMAAAABAAIDBBEFEiEGEzFBByJRYZEycYGh0RQjUlRykrHwCBYXM0JTYnSCk6Kys8HSFTRzw+HiJWODo8LxRKTT/8QAGAEBAQEBAQAAAAAAAAAAAAAAAAECAwT/xAArEQEBAAIABQIFAwUAAAAAAAAAAQIRAxIhMVFBgRNhkaGxBGJxFCLB4fD/2gAMAwEAAhEDEQA/ALxREQERdNXUsijdJI4NYwFznHgGgXJKDuRaPD9sKGZ4jiqonPJs1uaxJ7AHWue4LYOxWEVApzI3fFm8Ef4RZci/muD4LVxyneLqsxFo6fa+ifPuGVMTpb5Q0G93dgd5JPcCuNRtlQxyuifVRMe0lrg51rOHEEnQeKvw8vBqt8iwcSxeCCISzSsjjNrOc4WNxcZfhG3YujBdpKWruKadkhbqQDZwHblNjbvU5breuhqtqi0cm19E2f3OamLe5smW/wCFe2Uu4B19LXvddtXtNSRGUSTsaYcm9Bv1M9sl9Odx4pyZeDVbdFHYNuMPe9rG1UZc4hrRrq5xsANOZKyXbVUYBJqGACX3OTrYTWvkOnHRW8PKehqtyiw8UxSGnYHzyNja5wYCebnXsBbidD4LDxnamkpXBlRURxuIvlJJdY8CWtuQO8qTG3tDVbhFg0+MQPgM7JozCASZA4ZAB5V3crc7rFwbaikqnuZTzskc0XLRcGwIBNiBcXI1HaE5cuvTsarcItXjO0VNSloqZmRFwJaHX1AsDw84XbhmMwVDC+CaORrfKLHA5dL9bs07U5breuhqs9FHqbbigke1jKqNz3uDGgXuXOIDQNOZIW4xCvjgjMkz2xsbxc4gAXNhr2k6WS4ZS6sNVkotXgm0NNVhxppmS5bZst7tve1wbEA2PgVzosdp5ppIIpmPljvnYDq3K7K6/mJsUuNnoarYosKPFYXTupxI0zMaHuj/AAg02sT3dYeK4/2zBvnwbxu9YzevZzbHp1j3dYeKmqmmeij9JttQSODGVcJcdAC7LcngBmtqttieIxU8ZlmeI2CwLncNTYesq3DKXVi6rKRdFDWMmjbJE4PY8ZmuHAhd6ygiIgIiICIiAtJtsP8Ah1Xf8S/90rdrDxiibNTyxPvlkY5jspsbOFjY8itYXWUqzurvF8Mpzs9FI5jA9scRZJlAfmL2jRw1Nxf6eS7cPa6TFaUyk7x+Gszng67muzHuNyVs6PYClYWGT3RMxlixks2eNtuHvYAFu7gtzW7PQyVnuh2cuMDoC0OAYWOzX0tfN1iL3XsvHwksnrzff0dOaflD8JY/C3wU1VBDLA6W0M7WjM17naE31uL8NCBexNlrxC6SbFoY6U1DpZXNDuraE5pAHXdwOtxw1apZh+w0Mc0ckj6mURkGJk028ZGR5Ja2w4WHHsHYt1geCRwTVUjM+aeTePzOBF7uPVAAsOseN1b+owm8tbt9pbvflbnO6DU+EBmJYbSVVntipiWtPWYZDvSQL8bZGgfIatltDSxx43h7oWtZI4PEgYA3MyxALgOOmfj8Edmkh2p2dhqwzeB4kYbxyRuyPZ22drpoOI5clj7O7KQ00rpCZpZiMu9nk3r8vMA2AH096z8fG/3XvqzXp131+6c87ooKd+EEiogiqKN82cS5QZGuNi0m/wCEMt/ONCOC2+AQMfjOJhzWuBbDcOAI0Y22hXOn2Ap2vYXuqXwscDHBJNnhYRwsy17Dsv57rfYdgkcdZUVDS/PMGB93At6gAGUWuOHMlOJxsLL5s7+8+fy6lymkb2DoojW4l1GHLUDL1R1bPktl06vAcOxaKiwcVGHYowC7m1Ukze3MwAm3eW5h+krCwPBY4JqmRmfNPJvH5nAi93HqgAWHWPG6+bOYJHTCfd5yJZXSuzkO6zuIFgLN7jfzqf1Eltn7deyc/wDhDoa8YlU4ZGTmETPdc/ZvGHIL/ps4dkiyuj6kjlqMQlla183uhzHF7Q4tbcgAX4DQj9Adi3eyWytPRySuhD7yADruDg1oJNmWaLDXnfgOxY2MbFwzVD5o3VEEjvvjoJd0H/KBB9VrrWXFwu8J0mun13/38RblO0RnC8BbUOxejgcGRGSMst5DZGyOdaw4C7MunANHYt1sniLo6tlHV00UdQ2K0UsbW9eIctOAO7vppdnALaRbJUwonUzGPa0uDy5ryJd4CCH7ztFhytpwX3ZzZWKmmdKXTSzFuXeTyb1wb2NNhbgpnxsMplL7ed6k3vfr6wuUsrV7VQtdjWHBwDhll0IBB6juIKw6iljhx3LTgMD6V5nYwWbfK8glo0Bu2M+nvUh2o2Xjq5YnudMx8YcGuikEZAdx1LSfC3Erns9szT028yMfvJAQ+SR5kkcOYznh6AOXYpOLjMJ55bNe96pzTXsivRhBN7ngywU7oMz7yuPvos4nQW5O0ClO3ez7q2lEcbgHskbK0O8lxa1zbO0OlnHlxAWrwjYOOF0ZjmrA1j2vDPdADDZwNnMDRcG2o5rf7S4IyqjY1xla5js7HxP3b2Oyltw7Xk4j0qcXi43jc+PTr4/2ZZTm3EYwrakRCrFRTxw1UEQe8sDQJQ372CR+VI2wuR19LKG7N4nT09TRTMlzSuMjKzRw++yaEkixtmubfACnX2h0+4lieahzpHMdLI6UOleGG7QXltst7HQX0Gui3m0mCw1VKYJAQ27SMhDXNLTplJBA0uOHArrONwsbZJ0vf6a+fm3v4a5sY0OFtH2xVZ5+5m/5CxJ2j+2648/cDvohWyxTYmKacy7yqbIWMY50cwZcNaGi5yX5C/K44LModloo53S3lc91MKZ2d4ddgawXJy3LzkF3X7dFz+LhOv7ZPwzzT7InhWF079m3OlYwlrJ3NeWjMHiWTJZ3HjYd97LCxPFo3UuF09XIRHYTzk5nExsLmwg2uTmAI8CpHS9HdK0NDzUyRNNxG+e8d738hrW8/pW/o8ChjrJKkZsz42xNBI3bI2hoyxtDRl8kcz6F0v6jhy29b1tny39f59mueI90S4iwwzUzH52wyExu1GaJ7iQbHXyg4/pBT5aOmwKJte+rYXh74928Bw3bh1bEttfN1AL35LeLycfLHPO5Y+v5c8rLdwREXJkREQEREBfCF9WLLiMbXFrngEcRY+fsQZOXSy+BqwnYxCOMg9fsXU/aGmHGZo8fYg2WVMi00m11EONRGPSfYsZ+3uHDjWQjzuQSPKhaox90TC/jsHzk+6Lhfx2D5yCTFq+hqi/3RcL+OwfOX37ouF/HYPnIJOAvmVRn7ouF/HYPnLb4LjtPVtc6mlZK1pyuLDcA2va/bZBnhi+tbZfUQfA1fA1ckQfC1C1CbcVx3zfhDxCD6GrkVqcW2kpaYe/zsZ3XzO8+Rt3W142Ws+6HhvxlvzJf6UEnDAmQKNfdBw74035sn9K+jpAw740zwf8A0oJLl1umVRodIGGn/wCXF+17Fy+3zDvjcXr9iCRhull8yBR/7esP+NxeJ9i+t25w88KyH5yDftbZcl0UlZHK3NE9r29rSHDt5cCu9AREQEREBERAUC2qlIqHAEjXkSPwB2Keqs9s57Vbx3j9xqsGunkJ/Cf893tWrqvO75zvau6Sda+qnVRqcQaO/wAT7VFcVsAe/TiVJK6RRLEpLvI7NPTzUow8g7EyDsC5IorjkHYEyDsC5IgMNuBI8xt9CvT7HX+51X5x/lMVFq9fsdf7lVfnJ/hMQWyiIgIiIIj0p4qabDJJGmzs0bRoDxkbyOn+l1V8PSiQ1odT5iAAXGQDMQNTYMsL9gVk9LGGS1FDkguZc7XMAIF8rmlwzO0HVzWvYXsqbGyuKgawOPH8Kmd/mK+iI9M+aRzpA3MC43dYAZj1rXPO2q67TfBH7PtUlr8Nnp6WAVbTE6SpleR1HHI2CBjSBGbDXP2Ll7gg5VUfpDvYtSJuozab4I/Z9q+sMoN3tOXnlyk+gKVv2eksHNa9zTYtcGizgeBF3XsfMuH2vzfi5Pmj2p0N1pqiqhsAw1JHPNEwa91r96wC6bk3TlfKDblcX0KlTdnZzwjk+Z/qvjNnZzwjf8wq9E3UW9/+D+77V9vP8H1t9qlbtnJwLmOQDt3Z/mVjy4PIGkhsptppFfXz5u9Tou6+7Bx1ja2nkZDIYy/K9zWnKWHR93DTT+Sv0KCdEkjmYe5klwWzyCxFiAWscbjzuKmPulvafUs1UggddoK7Fi4bIDHccLlZSiiIiAiIgKn9v6i2ISj5P8NquBUV0mz2xSYdzP4TVYMGSqWDPUrBfUrHknRCvqbNJ7FGCb6rYYpPew9J/l9e5a9RRERAREQFev2Ov9yqvzk/wmKilev2Ov8Acqr85P8ACYgtlERAREQa7GonFrcrS4h3Lssf9FqhDJ+Lf80qTIrtNIHiNTDv2RTZN5lc4MkaCbGxuA4djHeC+GCm/FQ/q2exRbpRgz4zCy5GaFmrWbwj+8knLcaAN1N9ACVqpNnGW1qv/rO//RXYtuoMe6YGtbYBlrNA0t5uC4AMvwHgFraN2WGIA3s1jb2tcBo1ty8y5vndmsAPX2LOutVuKZrNdG6X5D0LspMulwOBvoON22vpx4rUQ1Li2/n4dy5QVDja/Z28eCo4bXYOypiybrOeLXN3YLT3lxBt5gVj7LYUIwQ5haGgM67nvzW/JfYekCwvYFZstQ4WDbXN+N+XmXGKdxJzW9BPf7FnXXZuvkjWb6ZsTb2c0uEbCbExM8oNGhIC47h/4t/zH+xd2xpvNXn/AJ7G/NpovapQqjEwphETQQQdTYix1J5FZaIiiIiAiIgLzx0szWxecd0f8Ji9DrzZ0wSWxmo80X8FiCOGddb5lib8dv18V1TVAA4/R7UHGV9ySuK6vdDfrb2rlFJmcGt1LiGgaakmw5oOaLJq8OljYXvjs0Wuc7D5Wg0DieawPdIQdyLo90hc973H6m306IOxXt9jr/cqr85P8JioTfaXsbdv18x8FfP2Obr0NV+cf5TEFtIiICIiAiLg4oKm2srWS43HJA5szG00kUj4iJGsk3NaMr3MuGuu9oynXrDtWDM51tI5PmO9izcce2PEJYA0AMYx7eFskks0lrcsrnubbsa1cN43sCqNlFi3vcYyvBaG397fybY8l2PxFh1s+/yH+xakSDuTOPrZQbePEgG263P8B3P0LlTYlwvm8nXqnytOGi0+Yd3qTOEVv317SRqdPlDs8V301U2514+0qNbwdgXMPb2BBKNiMRjDqrePax0tW/dNe4MdIGxxMBY11i4G2hCmagGyNK2eSxY0thc2YkgG8lrQgfJIe89hEanrUHJERAREQEREBR/FNiqKoldNNDnkdbM7eSi9mho0a4AaAcFIEQRX7nWHfF/+7N/Wvv3PcO+Ln9dP/WpSvhCCMjo/w/8AEH9dP/Wuqt2Lw6KJ8j4sjWNLnOM8wDQBckkv0C19X0dSPN/7UxA9z5Q4eDA1Y56MjlLXVLJQRY7+B8vH/rt1Rd1VHQfQQ1GJPiqRdu4fkGZ0ZMgkjNgWEEnKHm3Y09ivY7BUH4g/rp/61CcA6FBSy71tTHKcpaBNSl7W3IOZobMLOFrA95W8d0cyE3FfNH/g7yMegb02Q5r5bg9H+H/iD+un/rXE9HmHfFz+un/rXfs1s0+lcXPrqupu3Llme1zBqDcDLmvpbyranRSJERX7nWHfFv8Auzf1rb4HgFPSNc2mj3bXHM4ZnuuQLX65NtFs0QEREBERAXCVtwuaIKDiwquqcarnObkIaB1g7KWsLWMyOta1hf8ASW6+1au7GetXDZLIKfGy9d2M9a5jZSuPwPWresiCpG7I1v5HrXP7Uq38j1q2EQ0qY7J1v5Hr9q6pdmK4A2DDYcBxPcLlW8iCp+hc1LqqvfOwxttEzI5r2kObnAsHC3wr87gK2ERAREQEREBERAXCWVrRdxDQOJJAHiVAukzpDFABBAGvqXC+vkxNPAuHNx5D0nkDC9htlanFpTVYjJM+nschc628eSPvTSOrGAHXIDQSRbmguaHGKd7srJ4XO7GyMJ8AVnKu9qOiynkpSyiY2GYEOa5z3kOte7XEk5Qb8QOIGhF1CsD2mr8KqGU9Zn3V/Ik6wyXteN7b6fJuO1t0F8osXDa9k8TZYnBzHcCCDwNiNOYII9CykBEVb7Y9KAp6k01PGHvacskj7hrXfBa0auI5m4GvNBZCxqmvij++SRs+U9rfpKofFtsayc9ed4HwWHI23eG2v6brQukJN+aD03Tzte1r2Oa5rgHNc0hzXNIuCCNCCOa7FX3Q9i+8ppKdx60LszP8KQlw8Hh47hlXZ0tbVzUUETaezXzFwMnEsDMt8oOmY5uJ4WPoCcVNSyNuaR7WN7XODR4lRyv2/oYtN6Xn/ltLv2uHrVGy4pLO1r5ZHyOIFy5xcb8+PDVdBcqPQGzO18Fa+RkIkaYw1xzgDM11xdtib2LbHzjtUhXnrYfF/c1dDITZpO6k/wAOQgHzAODHn5C9CqAiIgIqY6cahzaynyuLSIXG4JB1kPMeZV7/AG1UWt7ont2b6S3hmV0j0o/aSkDyw1MAc02cN6y7T2O10PnWHi23FBTg72qiuNcrHb1/zI7n1LzdhFQIQ5p4a27+z0rXTy3uroejNlOkmDEK51NBHIGtidLvH2bmyvY2zWC5t173NuHBTdeaOhisyY1AOUjJYj+rMg9cYHpXpdSqIiKAiIgIiICIiAsPGMQbT08sz/JjY6QjtytJsO82t6VmKGdMExbhE9tC4xN9BmYT6gQgrPYPYyXFql1dVkGnMrnSC5zTPab5Gj8GIHQm/BuUDmL9YwAAAAACwA0AA4ADkFGOi6nDMHowPwohIflSEyO9bipSgLRbY7LxYhTmKTquHWikAu6N/Igcx2jmOw2I3qIK46KcTyyVNA4HPT3JOga+0r4yQOI0DB6B2qx1UHRhLvcexKUeTaQfPqS5vqaVb6AvOXS1RbnFJXDg4tlHpAJ9d16NVO9PGHdaGUc2lp/Rd/vagr9xXWXLppJc0bT3W8ND9C7Lqqk/R3jHufEYCTZkh9zvv2SkBnp3gj9BKsDprw/eYe14GscgPoIIPrAVLZzxaSDxBHFp5EeY6+hegcVmFbgxlA0kgbNbsIaJCPOCCFKjz1hb/eyPguI/n/MrIcVhUzckz2H65SWn6VllVR2oIOoIse8HivRew+Kmpw+nlcbvLMkh7ZIyY3m3e5pPpC84lytroOxO8dTTknqOZM2/ZICxwHmMQP6aiLRREQUh0+aVdMe2Fw8JP9yq/eK1/sh4DnopOVp2Hz3icP8AyVO736+i61Ed0kixZZF9kf3/AF/9G6xpHjt+v1+lBs9lcXFNX007jZsczHPNr9TNaTQceqXL1hs/j9PWxb2llbKy+UkXBa7jZzXAFp1GhHNeM3O1Vq9C+1goo549xI90jg/OM2QNa3KBo063JUqvRSKBybcTEXbHGPPmPquFzpdviDaaHzlht4Ndx8VNCcotbhOOwVH3p4LubD1Xj9E8R3jRbJAREQEREBR7b/BX1mHTwR23hAdHfm9jg8C/K+W1+V1IUQVDsP0m01Nh8VPUCTewgx5WMud2wgMJzEAOscpF73YdArI2d2kp62Mvp5A7KbPadHsPIOadR5+B5LzLtRI9tfVySDK4zzB7QLFvvpLSBzA7eYIPNaijr300hfBK5mZrmkMJbdrtHMNuLTp3jzi6D0rjfSbh9M8sdI6RwOV26bnAINiM1wCQeIBNrLX7R9JELqNpw94lnmLoo22yujcPKc9j7ZSL3GawPHyQSqAjkYDrcm1r8PQ0DgO5SforAfjNNE8Oye+tLQbAlsbn2kHNt2i7T3X0vcLZ6HNlX0dNJLO3LLUFrsvNsbAd2CQSLnM46ciFYKIgKEdLdBvKEEDVrrehzSP3g1Tdafa6m3lDOOxmcedhD/8AxQeYsOd5bex1x5nDT6FlOK6ayPd1RHJ1x4G7f2beK5uKK+Eq7+hyrE2FuhdrupZYjf4Mlph6LTW9Co1xVn9A9d7/AFcN9CyKUDvDnsefAs8AiK72lpzDWa/Cyn03Yf2mldbipP0vYfkqZradYuH6YEn83qJskzNB7QCkHIlTDoirt3isbSTaWOWG3InKJhf9SfFQxyztm6sxV9JINMtRDf5LpAx/7L3BUeo1i4liDIGZ5DYXsLC5JN9APQfBZSiPSrSGTCpy0kOjyTNI0IySNLiCOHVzKDQbfBmJwtis6MMdma/Qm9reT2cOfJVPiHRzVM+9uZKNLWOQ8eYcbAWPadFKtl9q72jqLX4Nk4A9z+w9/j3z2mY1wu3093nVRVOF9EkjrGona38mMF5ty67rAeBUooOjSijteN0pHOR5/dbZvqU2bHk+T+7/ALfo83DlUSsYOs4D0oNLS4DTxfe4ImfJjaD42uuyaMWXVW4/E3gbqPVu0jeVkG0qAFrZ5hzWhrNoCea0tVjJPNNiTy1ga4Fri0jUEEgg9oI4FT3YPbzfytpZyDIQd2/QZ8ouWuHwrAm442PPjRE1a9xW/wCjaB78Wo7E6SFx8zY3ud6gR6UHppERRRERAREQV50n9H8VY0zse2GcCxLtGSWFmhxGoeBoHAHTQg6WqjZ7opqqmUtdJDCGgkZnB7nEcMrG62uBc30425K5sVL5XuLr6EgDk0A/XzrA9wkEW49yCpKPZaqgqX076N00vBjmubuz5pXjIBwNnW7xyNx9H2w76V5qauQyVBaY2NzmQQxl2YjObZ5HG2Z1gOQFl8hpANHNuFIcDqnA7txzC3VOptbiLnUi2o8FUbtERRRcZWBzS08CCD5iLFckQeW9saYxy35sdlPnY4sP0NWJmuLjgdfFS/pToMtXUt7XCQd4laCf21Xm+dlDb6BIM6SUA21LjoGtBc4nsAHNS/oQrv8AjJbYjNTyx2Nr3D43nh8gqvqnGZDeOINYCACI2hlwLeUR1ncBcuJ4aqX9DIy41S2HFs3oG5kPhcD1IJ70zUfvjXcnxeuNxzfsvVRYeeqW/BPqP+oKvzpdpQaWKU/gSZXfIkaQfWGrz5XR5ZHA+n6D6wUGdGHPvu2OfbQlo6oPHrP8lvitXX1b2OFnMu2z+qc2VzTcAv4O4DydO9dFZM/KGtJy34X0HoOizcH2eqam8dPG+Z/Y0aNzfCcbBo73EBB69Y64BHMX8V04hSNmhkid5MjHRu8zmlp+lcqNhEbA7iGtB84Auu5B5UmhdG9zHizmEscOxzSWuHiCpJsztE9jhHmNwOoeNwOLT2i30LJ6XcK3GJOcBZlQ3et7M46so8bOP+Io7gVOXS5uTBf0kEAes+C2iR4xt5IHFmjSNDbxUXlx6R1+sbcvN7Fi46b1D/QPBoWqqKxsZFwTccrLI2r69x5ldLp3Fad+MH8Fg9JJ9QXRJVyv/JHzfWdUG4kk7T61hy1zG88x7vasjA9jqqrcBDG59+LrHKPO86eF1aWzHQWBZ1bL/wBOPTxfx8LIaVTDPcDTV3Bo1PdYc1bnQfs/M2plqZ4nxtEeSLOMuYvcC82OosGga/DKsjAtjKKkHvEDGn4RGZx87jqVvwFB9RERRERAXF500XJEGv8A7PvcnieK+swtvNZ6INb/AGfZdlPRhrg6yzkQEREBERBBOkzZEVEb6mMu30cZBaBmEjGkuAtycDqCOPDstQNBhM1RMYqeJ8rr+SxpNgeGY8GDvJAXrldcULWizWhoJJNgBcnUnTmgpnZboYcQHV7wzW5jiOZ5Glg6Q9RvAggB3HRwVr4HgFPSMyU0TYxaxIF3Ot8J56zj5yVs0QdFbSMljdHK0PY4Wc1wuCFQ21fRrWGtcymhL4ySWPzNDQwnTO9x8oa3Gp56r0AiCqNlOhtkZElbKZHW1iiJYwcDYyaPdqOWX0qzsPw+KCMRwxsjYODWNDR3mw596yUQEREGl2p2Zgrot3O3hqx40cx3a0/y4FV9XbATwNtC0SNHwTZx7yDz9KttFdjztSdGGJzvLnsZCHEk533Iub8Ggj1qRUnQWHWNRVOv2RtAH7V1c6KCuaDoaw5lswkkP5UjreAICkuHbEUEI97pYh35AT4qQog64YGsFmtDR3Cy7ERAREQEREBERAREQEREBERAREQEREBERAREQEREBERAREQEREBERAREQEREBERAREQERE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8" descr="data:image/jpeg;base64,/9j/4AAQSkZJRgABAQAAAQABAAD/2wCEAAkGBxQTEBQUEhQVFRUXGBgUFRcXFhcVFxcWFxQXFhUeFxUYHiggGBolHBQXIjEiJSorLi4uFx8zODMsNygtMSsBCgoKDg0OGhAQGjUkHCQuLC0sNC8rLSwsLCwsLDcsMC4tLiwrLiwtLiwvMjcsKy0sLDEsLCwsKywsLCwsKywsK//AABEIAMIBAwMBIgACEQEDEQH/xAAcAAEAAgIDAQAAAAAAAAAAAAAABgcEBQIDCAH/xABQEAABAwIDBAUFCA8GBgMAAAABAAIDBBEFEiEGEzFBByJRYZEycYGh0RQjUlRykrHwCBYXM0JTYnSCk6Kys8HSFTRzw+HiJWODo8LxRKTT/8QAGAEBAQEBAQAAAAAAAAAAAAAAAAECAwT/xAArEQEBAAIABQIFAwUAAAAAAAAAAQIRAxIhMVFBgRNhkaGxBGJxFCLB4fD/2gAMAwEAAhEDEQA/ALxREQERdNXUsijdJI4NYwFznHgGgXJKDuRaPD9sKGZ4jiqonPJs1uaxJ7AHWue4LYOxWEVApzI3fFm8Ef4RZci/muD4LVxyneLqsxFo6fa+ifPuGVMTpb5Q0G93dgd5JPcCuNRtlQxyuifVRMe0lrg51rOHEEnQeKvw8vBqt8iwcSxeCCISzSsjjNrOc4WNxcZfhG3YujBdpKWruKadkhbqQDZwHblNjbvU5breuhqtqi0cm19E2f3OamLe5smW/wCFe2Uu4B19LXvddtXtNSRGUSTsaYcm9Bv1M9sl9Odx4pyZeDVbdFHYNuMPe9rG1UZc4hrRrq5xsANOZKyXbVUYBJqGACX3OTrYTWvkOnHRW8PKehqtyiw8UxSGnYHzyNja5wYCebnXsBbidD4LDxnamkpXBlRURxuIvlJJdY8CWtuQO8qTG3tDVbhFg0+MQPgM7JozCASZA4ZAB5V3crc7rFwbaikqnuZTzskc0XLRcGwIBNiBcXI1HaE5cuvTsarcItXjO0VNSloqZmRFwJaHX1AsDw84XbhmMwVDC+CaORrfKLHA5dL9bs07U5breuhqs9FHqbbigke1jKqNz3uDGgXuXOIDQNOZIW4xCvjgjMkz2xsbxc4gAXNhr2k6WS4ZS6sNVkotXgm0NNVhxppmS5bZst7tve1wbEA2PgVzosdp5ppIIpmPljvnYDq3K7K6/mJsUuNnoarYosKPFYXTupxI0zMaHuj/AAg02sT3dYeK4/2zBvnwbxu9YzevZzbHp1j3dYeKmqmmeij9JttQSODGVcJcdAC7LcngBmtqttieIxU8ZlmeI2CwLncNTYesq3DKXVi6rKRdFDWMmjbJE4PY8ZmuHAhd6ygiIgIiICIiAtJtsP8Ah1Xf8S/90rdrDxiibNTyxPvlkY5jspsbOFjY8itYXWUqzurvF8Mpzs9FI5jA9scRZJlAfmL2jRw1Nxf6eS7cPa6TFaUyk7x+Gszng67muzHuNyVs6PYClYWGT3RMxlixks2eNtuHvYAFu7gtzW7PQyVnuh2cuMDoC0OAYWOzX0tfN1iL3XsvHwksnrzff0dOaflD8JY/C3wU1VBDLA6W0M7WjM17naE31uL8NCBexNlrxC6SbFoY6U1DpZXNDuraE5pAHXdwOtxw1apZh+w0Mc0ckj6mURkGJk028ZGR5Ja2w4WHHsHYt1geCRwTVUjM+aeTePzOBF7uPVAAsOseN1b+owm8tbt9pbvflbnO6DU+EBmJYbSVVntipiWtPWYZDvSQL8bZGgfIatltDSxx43h7oWtZI4PEgYA3MyxALgOOmfj8Edmkh2p2dhqwzeB4kYbxyRuyPZ22drpoOI5clj7O7KQ00rpCZpZiMu9nk3r8vMA2AH096z8fG/3XvqzXp131+6c87ooKd+EEiogiqKN82cS5QZGuNi0m/wCEMt/ONCOC2+AQMfjOJhzWuBbDcOAI0Y22hXOn2Ap2vYXuqXwscDHBJNnhYRwsy17Dsv57rfYdgkcdZUVDS/PMGB93At6gAGUWuOHMlOJxsLL5s7+8+fy6lymkb2DoojW4l1GHLUDL1R1bPktl06vAcOxaKiwcVGHYowC7m1Ukze3MwAm3eW5h+krCwPBY4JqmRmfNPJvH5nAi93HqgAWHWPG6+bOYJHTCfd5yJZXSuzkO6zuIFgLN7jfzqf1Eltn7deyc/wDhDoa8YlU4ZGTmETPdc/ZvGHIL/ps4dkiyuj6kjlqMQlla183uhzHF7Q4tbcgAX4DQj9Adi3eyWytPRySuhD7yADruDg1oJNmWaLDXnfgOxY2MbFwzVD5o3VEEjvvjoJd0H/KBB9VrrWXFwu8J0mun13/38RblO0RnC8BbUOxejgcGRGSMst5DZGyOdaw4C7MunANHYt1sniLo6tlHV00UdQ2K0UsbW9eIctOAO7vppdnALaRbJUwonUzGPa0uDy5ryJd4CCH7ztFhytpwX3ZzZWKmmdKXTSzFuXeTyb1wb2NNhbgpnxsMplL7ed6k3vfr6wuUsrV7VQtdjWHBwDhll0IBB6juIKw6iljhx3LTgMD6V5nYwWbfK8glo0Bu2M+nvUh2o2Xjq5YnudMx8YcGuikEZAdx1LSfC3Erns9szT028yMfvJAQ+SR5kkcOYznh6AOXYpOLjMJ55bNe96pzTXsivRhBN7ngywU7oMz7yuPvos4nQW5O0ClO3ez7q2lEcbgHskbK0O8lxa1zbO0OlnHlxAWrwjYOOF0ZjmrA1j2vDPdADDZwNnMDRcG2o5rf7S4IyqjY1xla5js7HxP3b2Oyltw7Xk4j0qcXi43jc+PTr4/2ZZTm3EYwrakRCrFRTxw1UEQe8sDQJQ372CR+VI2wuR19LKG7N4nT09TRTMlzSuMjKzRw++yaEkixtmubfACnX2h0+4lieahzpHMdLI6UOleGG7QXltst7HQX0Gui3m0mCw1VKYJAQ27SMhDXNLTplJBA0uOHArrONwsbZJ0vf6a+fm3v4a5sY0OFtH2xVZ5+5m/5CxJ2j+2648/cDvohWyxTYmKacy7yqbIWMY50cwZcNaGi5yX5C/K44LModloo53S3lc91MKZ2d4ddgawXJy3LzkF3X7dFz+LhOv7ZPwzzT7InhWF079m3OlYwlrJ3NeWjMHiWTJZ3HjYd97LCxPFo3UuF09XIRHYTzk5nExsLmwg2uTmAI8CpHS9HdK0NDzUyRNNxG+e8d738hrW8/pW/o8ChjrJKkZsz42xNBI3bI2hoyxtDRl8kcz6F0v6jhy29b1tny39f59mueI90S4iwwzUzH52wyExu1GaJ7iQbHXyg4/pBT5aOmwKJte+rYXh74928Bw3bh1bEttfN1AL35LeLycfLHPO5Y+v5c8rLdwREXJkREQEREBfCF9WLLiMbXFrngEcRY+fsQZOXSy+BqwnYxCOMg9fsXU/aGmHGZo8fYg2WVMi00m11EONRGPSfYsZ+3uHDjWQjzuQSPKhaox90TC/jsHzk+6Lhfx2D5yCTFq+hqi/3RcL+OwfOX37ouF/HYPnIJOAvmVRn7ouF/HYPnLb4LjtPVtc6mlZK1pyuLDcA2va/bZBnhi+tbZfUQfA1fA1ckQfC1C1CbcVx3zfhDxCD6GrkVqcW2kpaYe/zsZ3XzO8+Rt3W142Ws+6HhvxlvzJf6UEnDAmQKNfdBw74035sn9K+jpAw740zwf8A0oJLl1umVRodIGGn/wCXF+17Fy+3zDvjcXr9iCRhull8yBR/7esP+NxeJ9i+t25w88KyH5yDftbZcl0UlZHK3NE9r29rSHDt5cCu9AREQEREBERAUC2qlIqHAEjXkSPwB2Keqs9s57Vbx3j9xqsGunkJ/Cf893tWrqvO75zvau6Sda+qnVRqcQaO/wAT7VFcVsAe/TiVJK6RRLEpLvI7NPTzUow8g7EyDsC5IorjkHYEyDsC5IgMNuBI8xt9CvT7HX+51X5x/lMVFq9fsdf7lVfnJ/hMQWyiIgIiIIj0p4qabDJJGmzs0bRoDxkbyOn+l1V8PSiQ1odT5iAAXGQDMQNTYMsL9gVk9LGGS1FDkguZc7XMAIF8rmlwzO0HVzWvYXsqbGyuKgawOPH8Kmd/mK+iI9M+aRzpA3MC43dYAZj1rXPO2q67TfBH7PtUlr8Nnp6WAVbTE6SpleR1HHI2CBjSBGbDXP2Ll7gg5VUfpDvYtSJuozab4I/Z9q+sMoN3tOXnlyk+gKVv2eksHNa9zTYtcGizgeBF3XsfMuH2vzfi5Pmj2p0N1pqiqhsAw1JHPNEwa91r96wC6bk3TlfKDblcX0KlTdnZzwjk+Z/qvjNnZzwjf8wq9E3UW9/+D+77V9vP8H1t9qlbtnJwLmOQDt3Z/mVjy4PIGkhsptppFfXz5u9Tou6+7Bx1ja2nkZDIYy/K9zWnKWHR93DTT+Sv0KCdEkjmYe5klwWzyCxFiAWscbjzuKmPulvafUs1UggddoK7Fi4bIDHccLlZSiiIiAiIgKn9v6i2ISj5P8NquBUV0mz2xSYdzP4TVYMGSqWDPUrBfUrHknRCvqbNJ7FGCb6rYYpPew9J/l9e5a9RRERAREQFev2Ov9yqvzk/wmKilev2Ov8Acqr85P8ACYgtlERAREQa7GonFrcrS4h3Lssf9FqhDJ+Lf80qTIrtNIHiNTDv2RTZN5lc4MkaCbGxuA4djHeC+GCm/FQ/q2exRbpRgz4zCy5GaFmrWbwj+8knLcaAN1N9ACVqpNnGW1qv/rO//RXYtuoMe6YGtbYBlrNA0t5uC4AMvwHgFraN2WGIA3s1jb2tcBo1ty8y5vndmsAPX2LOutVuKZrNdG6X5D0LspMulwOBvoON22vpx4rUQ1Li2/n4dy5QVDja/Z28eCo4bXYOypiybrOeLXN3YLT3lxBt5gVj7LYUIwQ5haGgM67nvzW/JfYekCwvYFZstQ4WDbXN+N+XmXGKdxJzW9BPf7FnXXZuvkjWb6ZsTb2c0uEbCbExM8oNGhIC47h/4t/zH+xd2xpvNXn/AJ7G/NpovapQqjEwphETQQQdTYix1J5FZaIiiIiAiIgLzx0szWxecd0f8Ji9DrzZ0wSWxmo80X8FiCOGddb5lib8dv18V1TVAA4/R7UHGV9ySuK6vdDfrb2rlFJmcGt1LiGgaakmw5oOaLJq8OljYXvjs0Wuc7D5Wg0DieawPdIQdyLo90hc973H6m306IOxXt9jr/cqr85P8JioTfaXsbdv18x8FfP2Obr0NV+cf5TEFtIiICIiAiLg4oKm2srWS43HJA5szG00kUj4iJGsk3NaMr3MuGuu9oynXrDtWDM51tI5PmO9izcce2PEJYA0AMYx7eFskks0lrcsrnubbsa1cN43sCqNlFi3vcYyvBaG397fybY8l2PxFh1s+/yH+xakSDuTOPrZQbePEgG263P8B3P0LlTYlwvm8nXqnytOGi0+Yd3qTOEVv317SRqdPlDs8V301U2514+0qNbwdgXMPb2BBKNiMRjDqrePax0tW/dNe4MdIGxxMBY11i4G2hCmagGyNK2eSxY0thc2YkgG8lrQgfJIe89hEanrUHJERAREQEREBR/FNiqKoldNNDnkdbM7eSi9mho0a4AaAcFIEQRX7nWHfF/+7N/Wvv3PcO+Ln9dP/WpSvhCCMjo/w/8AEH9dP/Wuqt2Lw6KJ8j4sjWNLnOM8wDQBckkv0C19X0dSPN/7UxA9z5Q4eDA1Y56MjlLXVLJQRY7+B8vH/rt1Rd1VHQfQQ1GJPiqRdu4fkGZ0ZMgkjNgWEEnKHm3Y09ivY7BUH4g/rp/61CcA6FBSy71tTHKcpaBNSl7W3IOZobMLOFrA95W8d0cyE3FfNH/g7yMegb02Q5r5bg9H+H/iD+un/rXE9HmHfFz+un/rXfs1s0+lcXPrqupu3Llme1zBqDcDLmvpbyranRSJERX7nWHfFv8Auzf1rb4HgFPSNc2mj3bXHM4ZnuuQLX65NtFs0QEREBERAXCVtwuaIKDiwquqcarnObkIaB1g7KWsLWMyOta1hf8ASW6+1au7GetXDZLIKfGy9d2M9a5jZSuPwPWresiCpG7I1v5HrXP7Uq38j1q2EQ0qY7J1v5Hr9q6pdmK4A2DDYcBxPcLlW8iCp+hc1LqqvfOwxttEzI5r2kObnAsHC3wr87gK2ERAREQEREBERAXCWVrRdxDQOJJAHiVAukzpDFABBAGvqXC+vkxNPAuHNx5D0nkDC9htlanFpTVYjJM+nschc628eSPvTSOrGAHXIDQSRbmguaHGKd7srJ4XO7GyMJ8AVnKu9qOiynkpSyiY2GYEOa5z3kOte7XEk5Qb8QOIGhF1CsD2mr8KqGU9Zn3V/Ik6wyXteN7b6fJuO1t0F8osXDa9k8TZYnBzHcCCDwNiNOYII9CykBEVb7Y9KAp6k01PGHvacskj7hrXfBa0auI5m4GvNBZCxqmvij++SRs+U9rfpKofFtsayc9ed4HwWHI23eG2v6brQukJN+aD03Tzte1r2Oa5rgHNc0hzXNIuCCNCCOa7FX3Q9i+8ppKdx60LszP8KQlw8Hh47hlXZ0tbVzUUETaezXzFwMnEsDMt8oOmY5uJ4WPoCcVNSyNuaR7WN7XODR4lRyv2/oYtN6Xn/ltLv2uHrVGy4pLO1r5ZHyOIFy5xcb8+PDVdBcqPQGzO18Fa+RkIkaYw1xzgDM11xdtib2LbHzjtUhXnrYfF/c1dDITZpO6k/wAOQgHzAODHn5C9CqAiIgIqY6cahzaynyuLSIXG4JB1kPMeZV7/AG1UWt7ont2b6S3hmV0j0o/aSkDyw1MAc02cN6y7T2O10PnWHi23FBTg72qiuNcrHb1/zI7n1LzdhFQIQ5p4a27+z0rXTy3uroejNlOkmDEK51NBHIGtidLvH2bmyvY2zWC5t173NuHBTdeaOhisyY1AOUjJYj+rMg9cYHpXpdSqIiKAiIgIiICIiAsPGMQbT08sz/JjY6QjtytJsO82t6VmKGdMExbhE9tC4xN9BmYT6gQgrPYPYyXFql1dVkGnMrnSC5zTPab5Gj8GIHQm/BuUDmL9YwAAAAACwA0AA4ADkFGOi6nDMHowPwohIflSEyO9bipSgLRbY7LxYhTmKTquHWikAu6N/Igcx2jmOw2I3qIK46KcTyyVNA4HPT3JOga+0r4yQOI0DB6B2qx1UHRhLvcexKUeTaQfPqS5vqaVb6AvOXS1RbnFJXDg4tlHpAJ9d16NVO9PGHdaGUc2lp/Rd/vagr9xXWXLppJc0bT3W8ND9C7Lqqk/R3jHufEYCTZkh9zvv2SkBnp3gj9BKsDprw/eYe14GscgPoIIPrAVLZzxaSDxBHFp5EeY6+hegcVmFbgxlA0kgbNbsIaJCPOCCFKjz1hb/eyPguI/n/MrIcVhUzckz2H65SWn6VllVR2oIOoIse8HivRew+Kmpw+nlcbvLMkh7ZIyY3m3e5pPpC84lytroOxO8dTTknqOZM2/ZICxwHmMQP6aiLRREQUh0+aVdMe2Fw8JP9yq/eK1/sh4DnopOVp2Hz3icP8AyVO736+i61Ed0kixZZF9kf3/AF/9G6xpHjt+v1+lBs9lcXFNX007jZsczHPNr9TNaTQceqXL1hs/j9PWxb2llbKy+UkXBa7jZzXAFp1GhHNeM3O1Vq9C+1goo549xI90jg/OM2QNa3KBo063JUqvRSKBybcTEXbHGPPmPquFzpdviDaaHzlht4Ndx8VNCcotbhOOwVH3p4LubD1Xj9E8R3jRbJAREQEREBR7b/BX1mHTwR23hAdHfm9jg8C/K+W1+V1IUQVDsP0m01Nh8VPUCTewgx5WMud2wgMJzEAOscpF73YdArI2d2kp62Mvp5A7KbPadHsPIOadR5+B5LzLtRI9tfVySDK4zzB7QLFvvpLSBzA7eYIPNaijr300hfBK5mZrmkMJbdrtHMNuLTp3jzi6D0rjfSbh9M8sdI6RwOV26bnAINiM1wCQeIBNrLX7R9JELqNpw94lnmLoo22yujcPKc9j7ZSL3GawPHyQSqAjkYDrcm1r8PQ0DgO5SforAfjNNE8Oye+tLQbAlsbn2kHNt2i7T3X0vcLZ6HNlX0dNJLO3LLUFrsvNsbAd2CQSLnM46ciFYKIgKEdLdBvKEEDVrrehzSP3g1Tdafa6m3lDOOxmcedhD/8AxQeYsOd5bex1x5nDT6FlOK6ayPd1RHJ1x4G7f2beK5uKK+Eq7+hyrE2FuhdrupZYjf4Mlph6LTW9Co1xVn9A9d7/AFcN9CyKUDvDnsefAs8AiK72lpzDWa/Cyn03Yf2mldbipP0vYfkqZradYuH6YEn83qJskzNB7QCkHIlTDoirt3isbSTaWOWG3InKJhf9SfFQxyztm6sxV9JINMtRDf5LpAx/7L3BUeo1i4liDIGZ5DYXsLC5JN9APQfBZSiPSrSGTCpy0kOjyTNI0IySNLiCOHVzKDQbfBmJwtis6MMdma/Qm9reT2cOfJVPiHRzVM+9uZKNLWOQ8eYcbAWPadFKtl9q72jqLX4Nk4A9z+w9/j3z2mY1wu3093nVRVOF9EkjrGona38mMF5ty67rAeBUooOjSijteN0pHOR5/dbZvqU2bHk+T+7/ALfo83DlUSsYOs4D0oNLS4DTxfe4ImfJjaD42uuyaMWXVW4/E3gbqPVu0jeVkG0qAFrZ5hzWhrNoCea0tVjJPNNiTy1ga4Fri0jUEEgg9oI4FT3YPbzfytpZyDIQd2/QZ8ouWuHwrAm442PPjRE1a9xW/wCjaB78Wo7E6SFx8zY3ud6gR6UHppERRRERAREQV50n9H8VY0zse2GcCxLtGSWFmhxGoeBoHAHTQg6WqjZ7opqqmUtdJDCGgkZnB7nEcMrG62uBc30425K5sVL5XuLr6EgDk0A/XzrA9wkEW49yCpKPZaqgqX076N00vBjmubuz5pXjIBwNnW7xyNx9H2w76V5qauQyVBaY2NzmQQxl2YjObZ5HG2Z1gOQFl8hpANHNuFIcDqnA7txzC3VOptbiLnUi2o8FUbtERRRcZWBzS08CCD5iLFckQeW9saYxy35sdlPnY4sP0NWJmuLjgdfFS/pToMtXUt7XCQd4laCf21Xm+dlDb6BIM6SUA21LjoGtBc4nsAHNS/oQrv8AjJbYjNTyx2Nr3D43nh8gqvqnGZDeOINYCACI2hlwLeUR1ncBcuJ4aqX9DIy41S2HFs3oG5kPhcD1IJ70zUfvjXcnxeuNxzfsvVRYeeqW/BPqP+oKvzpdpQaWKU/gSZXfIkaQfWGrz5XR5ZHA+n6D6wUGdGHPvu2OfbQlo6oPHrP8lvitXX1b2OFnMu2z+qc2VzTcAv4O4DydO9dFZM/KGtJy34X0HoOizcH2eqam8dPG+Z/Y0aNzfCcbBo73EBB69Y64BHMX8V04hSNmhkid5MjHRu8zmlp+lcqNhEbA7iGtB84Auu5B5UmhdG9zHizmEscOxzSWuHiCpJsztE9jhHmNwOoeNwOLT2i30LJ6XcK3GJOcBZlQ3et7M46so8bOP+Io7gVOXS5uTBf0kEAes+C2iR4xt5IHFmjSNDbxUXlx6R1+sbcvN7Fi46b1D/QPBoWqqKxsZFwTccrLI2r69x5ldLp3Fad+MH8Fg9JJ9QXRJVyv/JHzfWdUG4kk7T61hy1zG88x7vasjA9jqqrcBDG59+LrHKPO86eF1aWzHQWBZ1bL/wBOPTxfx8LIaVTDPcDTV3Bo1PdYc1bnQfs/M2plqZ4nxtEeSLOMuYvcC82OosGga/DKsjAtjKKkHvEDGn4RGZx87jqVvwFB9RERRERAXF500XJEGv8A7PvcnieK+swtvNZ6INb/AGfZdlPRhrg6yzkQEREBERBBOkzZEVEb6mMu30cZBaBmEjGkuAtycDqCOPDstQNBhM1RMYqeJ8rr+SxpNgeGY8GDvJAXrldcULWizWhoJJNgBcnUnTmgpnZboYcQHV7wzW5jiOZ5Glg6Q9RvAggB3HRwVr4HgFPSMyU0TYxaxIF3Ot8J56zj5yVs0QdFbSMljdHK0PY4Wc1wuCFQ21fRrWGtcymhL4ySWPzNDQwnTO9x8oa3Gp56r0AiCqNlOhtkZElbKZHW1iiJYwcDYyaPdqOWX0qzsPw+KCMRwxsjYODWNDR3mw596yUQEREGl2p2Zgrot3O3hqx40cx3a0/y4FV9XbATwNtC0SNHwTZx7yDz9KttFdjztSdGGJzvLnsZCHEk533Iub8Ggj1qRUnQWHWNRVOv2RtAH7V1c6KCuaDoaw5lswkkP5UjreAICkuHbEUEI97pYh35AT4qQog64YGsFmtDR3Cy7ERAREQEREBERAREQEREBERAREQEREBERAREQEREBERAREQEREBERAREQEREBERAREQEREH/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AutoShape 10" descr="data:image/jpeg;base64,/9j/4AAQSkZJRgABAQAAAQABAAD/2wCEAAkGBxQTEBQUEhQVFRUXGBgUFRcXFhcVFxcWFxQXFhUeFxUYHiggGBolHBQXIjEiJSorLi4uFx8zODMsNygtMSsBCgoKDg0OGhAQGjUkHCQuLC0sNC8rLSwsLCwsLDcsMC4tLiwrLiwtLiwvMjcsKy0sLDEsLCwsKywsLCwsKywsK//AABEIAMIBAwMBIgACEQEDEQH/xAAcAAEAAgIDAQAAAAAAAAAAAAAABgcEBQIDCAH/xABQEAABAwIDBAUFCA8GBgMAAAABAAIDBBEFEiEGEzFBByJRYZEycYGh0RQjUlRykrHwCBYXM0JTYnSCk6Kys8HSFTRzw+HiJWODo8LxRKTT/8QAGAEBAQEBAQAAAAAAAAAAAAAAAAECAwT/xAArEQEBAAIABQIFAwUAAAAAAAAAAQIRAxIhMVFBgRNhkaGxBGJxFCLB4fD/2gAMAwEAAhEDEQA/ALxREQERdNXUsijdJI4NYwFznHgGgXJKDuRaPD9sKGZ4jiqonPJs1uaxJ7AHWue4LYOxWEVApzI3fFm8Ef4RZci/muD4LVxyneLqsxFo6fa+ifPuGVMTpb5Q0G93dgd5JPcCuNRtlQxyuifVRMe0lrg51rOHEEnQeKvw8vBqt8iwcSxeCCISzSsjjNrOc4WNxcZfhG3YujBdpKWruKadkhbqQDZwHblNjbvU5breuhqtqi0cm19E2f3OamLe5smW/wCFe2Uu4B19LXvddtXtNSRGUSTsaYcm9Bv1M9sl9Odx4pyZeDVbdFHYNuMPe9rG1UZc4hrRrq5xsANOZKyXbVUYBJqGACX3OTrYTWvkOnHRW8PKehqtyiw8UxSGnYHzyNja5wYCebnXsBbidD4LDxnamkpXBlRURxuIvlJJdY8CWtuQO8qTG3tDVbhFg0+MQPgM7JozCASZA4ZAB5V3crc7rFwbaikqnuZTzskc0XLRcGwIBNiBcXI1HaE5cuvTsarcItXjO0VNSloqZmRFwJaHX1AsDw84XbhmMwVDC+CaORrfKLHA5dL9bs07U5breuhqs9FHqbbigke1jKqNz3uDGgXuXOIDQNOZIW4xCvjgjMkz2xsbxc4gAXNhr2k6WS4ZS6sNVkotXgm0NNVhxppmS5bZst7tve1wbEA2PgVzosdp5ppIIpmPljvnYDq3K7K6/mJsUuNnoarYosKPFYXTupxI0zMaHuj/AAg02sT3dYeK4/2zBvnwbxu9YzevZzbHp1j3dYeKmqmmeij9JttQSODGVcJcdAC7LcngBmtqttieIxU8ZlmeI2CwLncNTYesq3DKXVi6rKRdFDWMmjbJE4PY8ZmuHAhd6ygiIgIiICIiAtJtsP8Ah1Xf8S/90rdrDxiibNTyxPvlkY5jspsbOFjY8itYXWUqzurvF8Mpzs9FI5jA9scRZJlAfmL2jRw1Nxf6eS7cPa6TFaUyk7x+Gszng67muzHuNyVs6PYClYWGT3RMxlixks2eNtuHvYAFu7gtzW7PQyVnuh2cuMDoC0OAYWOzX0tfN1iL3XsvHwksnrzff0dOaflD8JY/C3wU1VBDLA6W0M7WjM17naE31uL8NCBexNlrxC6SbFoY6U1DpZXNDuraE5pAHXdwOtxw1apZh+w0Mc0ckj6mURkGJk028ZGR5Ja2w4WHHsHYt1geCRwTVUjM+aeTePzOBF7uPVAAsOseN1b+owm8tbt9pbvflbnO6DU+EBmJYbSVVntipiWtPWYZDvSQL8bZGgfIatltDSxx43h7oWtZI4PEgYA3MyxALgOOmfj8Edmkh2p2dhqwzeB4kYbxyRuyPZ22drpoOI5clj7O7KQ00rpCZpZiMu9nk3r8vMA2AH096z8fG/3XvqzXp131+6c87ooKd+EEiogiqKN82cS5QZGuNi0m/wCEMt/ONCOC2+AQMfjOJhzWuBbDcOAI0Y22hXOn2Ap2vYXuqXwscDHBJNnhYRwsy17Dsv57rfYdgkcdZUVDS/PMGB93At6gAGUWuOHMlOJxsLL5s7+8+fy6lymkb2DoojW4l1GHLUDL1R1bPktl06vAcOxaKiwcVGHYowC7m1Ukze3MwAm3eW5h+krCwPBY4JqmRmfNPJvH5nAi93HqgAWHWPG6+bOYJHTCfd5yJZXSuzkO6zuIFgLN7jfzqf1Eltn7deyc/wDhDoa8YlU4ZGTmETPdc/ZvGHIL/ps4dkiyuj6kjlqMQlla183uhzHF7Q4tbcgAX4DQj9Adi3eyWytPRySuhD7yADruDg1oJNmWaLDXnfgOxY2MbFwzVD5o3VEEjvvjoJd0H/KBB9VrrWXFwu8J0mun13/38RblO0RnC8BbUOxejgcGRGSMst5DZGyOdaw4C7MunANHYt1sniLo6tlHV00UdQ2K0UsbW9eIctOAO7vppdnALaRbJUwonUzGPa0uDy5ryJd4CCH7ztFhytpwX3ZzZWKmmdKXTSzFuXeTyb1wb2NNhbgpnxsMplL7ed6k3vfr6wuUsrV7VQtdjWHBwDhll0IBB6juIKw6iljhx3LTgMD6V5nYwWbfK8glo0Bu2M+nvUh2o2Xjq5YnudMx8YcGuikEZAdx1LSfC3Erns9szT028yMfvJAQ+SR5kkcOYznh6AOXYpOLjMJ55bNe96pzTXsivRhBN7ngywU7oMz7yuPvos4nQW5O0ClO3ez7q2lEcbgHskbK0O8lxa1zbO0OlnHlxAWrwjYOOF0ZjmrA1j2vDPdADDZwNnMDRcG2o5rf7S4IyqjY1xla5js7HxP3b2Oyltw7Xk4j0qcXi43jc+PTr4/2ZZTm3EYwrakRCrFRTxw1UEQe8sDQJQ372CR+VI2wuR19LKG7N4nT09TRTMlzSuMjKzRw++yaEkixtmubfACnX2h0+4lieahzpHMdLI6UOleGG7QXltst7HQX0Gui3m0mCw1VKYJAQ27SMhDXNLTplJBA0uOHArrONwsbZJ0vf6a+fm3v4a5sY0OFtH2xVZ5+5m/5CxJ2j+2648/cDvohWyxTYmKacy7yqbIWMY50cwZcNaGi5yX5C/K44LModloo53S3lc91MKZ2d4ddgawXJy3LzkF3X7dFz+LhOv7ZPwzzT7InhWF079m3OlYwlrJ3NeWjMHiWTJZ3HjYd97LCxPFo3UuF09XIRHYTzk5nExsLmwg2uTmAI8CpHS9HdK0NDzUyRNNxG+e8d738hrW8/pW/o8ChjrJKkZsz42xNBI3bI2hoyxtDRl8kcz6F0v6jhy29b1tny39f59mueI90S4iwwzUzH52wyExu1GaJ7iQbHXyg4/pBT5aOmwKJte+rYXh74928Bw3bh1bEttfN1AL35LeLycfLHPO5Y+v5c8rLdwREXJkREQEREBfCF9WLLiMbXFrngEcRY+fsQZOXSy+BqwnYxCOMg9fsXU/aGmHGZo8fYg2WVMi00m11EONRGPSfYsZ+3uHDjWQjzuQSPKhaox90TC/jsHzk+6Lhfx2D5yCTFq+hqi/3RcL+OwfOX37ouF/HYPnIJOAvmVRn7ouF/HYPnLb4LjtPVtc6mlZK1pyuLDcA2va/bZBnhi+tbZfUQfA1fA1ckQfC1C1CbcVx3zfhDxCD6GrkVqcW2kpaYe/zsZ3XzO8+Rt3W142Ws+6HhvxlvzJf6UEnDAmQKNfdBw74035sn9K+jpAw740zwf8A0oJLl1umVRodIGGn/wCXF+17Fy+3zDvjcXr9iCRhull8yBR/7esP+NxeJ9i+t25w88KyH5yDftbZcl0UlZHK3NE9r29rSHDt5cCu9AREQEREBERAUC2qlIqHAEjXkSPwB2Keqs9s57Vbx3j9xqsGunkJ/Cf893tWrqvO75zvau6Sda+qnVRqcQaO/wAT7VFcVsAe/TiVJK6RRLEpLvI7NPTzUow8g7EyDsC5IorjkHYEyDsC5IgMNuBI8xt9CvT7HX+51X5x/lMVFq9fsdf7lVfnJ/hMQWyiIgIiIIj0p4qabDJJGmzs0bRoDxkbyOn+l1V8PSiQ1odT5iAAXGQDMQNTYMsL9gVk9LGGS1FDkguZc7XMAIF8rmlwzO0HVzWvYXsqbGyuKgawOPH8Kmd/mK+iI9M+aRzpA3MC43dYAZj1rXPO2q67TfBH7PtUlr8Nnp6WAVbTE6SpleR1HHI2CBjSBGbDXP2Ll7gg5VUfpDvYtSJuozab4I/Z9q+sMoN3tOXnlyk+gKVv2eksHNa9zTYtcGizgeBF3XsfMuH2vzfi5Pmj2p0N1pqiqhsAw1JHPNEwa91r96wC6bk3TlfKDblcX0KlTdnZzwjk+Z/qvjNnZzwjf8wq9E3UW9/+D+77V9vP8H1t9qlbtnJwLmOQDt3Z/mVjy4PIGkhsptppFfXz5u9Tou6+7Bx1ja2nkZDIYy/K9zWnKWHR93DTT+Sv0KCdEkjmYe5klwWzyCxFiAWscbjzuKmPulvafUs1UggddoK7Fi4bIDHccLlZSiiIiAiIgKn9v6i2ISj5P8NquBUV0mz2xSYdzP4TVYMGSqWDPUrBfUrHknRCvqbNJ7FGCb6rYYpPew9J/l9e5a9RRERAREQFev2Ov9yqvzk/wmKilev2Ov8Acqr85P8ACYgtlERAREQa7GonFrcrS4h3Lssf9FqhDJ+Lf80qTIrtNIHiNTDv2RTZN5lc4MkaCbGxuA4djHeC+GCm/FQ/q2exRbpRgz4zCy5GaFmrWbwj+8knLcaAN1N9ACVqpNnGW1qv/rO//RXYtuoMe6YGtbYBlrNA0t5uC4AMvwHgFraN2WGIA3s1jb2tcBo1ty8y5vndmsAPX2LOutVuKZrNdG6X5D0LspMulwOBvoON22vpx4rUQ1Li2/n4dy5QVDja/Z28eCo4bXYOypiybrOeLXN3YLT3lxBt5gVj7LYUIwQ5haGgM67nvzW/JfYekCwvYFZstQ4WDbXN+N+XmXGKdxJzW9BPf7FnXXZuvkjWb6ZsTb2c0uEbCbExM8oNGhIC47h/4t/zH+xd2xpvNXn/AJ7G/NpovapQqjEwphETQQQdTYix1J5FZaIiiIiAiIgLzx0szWxecd0f8Ji9DrzZ0wSWxmo80X8FiCOGddb5lib8dv18V1TVAA4/R7UHGV9ySuK6vdDfrb2rlFJmcGt1LiGgaakmw5oOaLJq8OljYXvjs0Wuc7D5Wg0DieawPdIQdyLo90hc973H6m306IOxXt9jr/cqr85P8JioTfaXsbdv18x8FfP2Obr0NV+cf5TEFtIiICIiAiLg4oKm2srWS43HJA5szG00kUj4iJGsk3NaMr3MuGuu9oynXrDtWDM51tI5PmO9izcce2PEJYA0AMYx7eFskks0lrcsrnubbsa1cN43sCqNlFi3vcYyvBaG397fybY8l2PxFh1s+/yH+xakSDuTOPrZQbePEgG263P8B3P0LlTYlwvm8nXqnytOGi0+Yd3qTOEVv317SRqdPlDs8V301U2514+0qNbwdgXMPb2BBKNiMRjDqrePax0tW/dNe4MdIGxxMBY11i4G2hCmagGyNK2eSxY0thc2YkgG8lrQgfJIe89hEanrUHJERAREQEREBR/FNiqKoldNNDnkdbM7eSi9mho0a4AaAcFIEQRX7nWHfF/+7N/Wvv3PcO+Ln9dP/WpSvhCCMjo/w/8AEH9dP/Wuqt2Lw6KJ8j4sjWNLnOM8wDQBckkv0C19X0dSPN/7UxA9z5Q4eDA1Y56MjlLXVLJQRY7+B8vH/rt1Rd1VHQfQQ1GJPiqRdu4fkGZ0ZMgkjNgWEEnKHm3Y09ivY7BUH4g/rp/61CcA6FBSy71tTHKcpaBNSl7W3IOZobMLOFrA95W8d0cyE3FfNH/g7yMegb02Q5r5bg9H+H/iD+un/rXE9HmHfFz+un/rXfs1s0+lcXPrqupu3Llme1zBqDcDLmvpbyranRSJERX7nWHfFv8Auzf1rb4HgFPSNc2mj3bXHM4ZnuuQLX65NtFs0QEREBERAXCVtwuaIKDiwquqcarnObkIaB1g7KWsLWMyOta1hf8ASW6+1au7GetXDZLIKfGy9d2M9a5jZSuPwPWresiCpG7I1v5HrXP7Uq38j1q2EQ0qY7J1v5Hr9q6pdmK4A2DDYcBxPcLlW8iCp+hc1LqqvfOwxttEzI5r2kObnAsHC3wr87gK2ERAREQEREBERAXCWVrRdxDQOJJAHiVAukzpDFABBAGvqXC+vkxNPAuHNx5D0nkDC9htlanFpTVYjJM+nschc628eSPvTSOrGAHXIDQSRbmguaHGKd7srJ4XO7GyMJ8AVnKu9qOiynkpSyiY2GYEOa5z3kOte7XEk5Qb8QOIGhF1CsD2mr8KqGU9Zn3V/Ik6wyXteN7b6fJuO1t0F8osXDa9k8TZYnBzHcCCDwNiNOYII9CykBEVb7Y9KAp6k01PGHvacskj7hrXfBa0auI5m4GvNBZCxqmvij++SRs+U9rfpKofFtsayc9ed4HwWHI23eG2v6brQukJN+aD03Tzte1r2Oa5rgHNc0hzXNIuCCNCCOa7FX3Q9i+8ppKdx60LszP8KQlw8Hh47hlXZ0tbVzUUETaezXzFwMnEsDMt8oOmY5uJ4WPoCcVNSyNuaR7WN7XODR4lRyv2/oYtN6Xn/ltLv2uHrVGy4pLO1r5ZHyOIFy5xcb8+PDVdBcqPQGzO18Fa+RkIkaYw1xzgDM11xdtib2LbHzjtUhXnrYfF/c1dDITZpO6k/wAOQgHzAODHn5C9CqAiIgIqY6cahzaynyuLSIXG4JB1kPMeZV7/AG1UWt7ont2b6S3hmV0j0o/aSkDyw1MAc02cN6y7T2O10PnWHi23FBTg72qiuNcrHb1/zI7n1LzdhFQIQ5p4a27+z0rXTy3uroejNlOkmDEK51NBHIGtidLvH2bmyvY2zWC5t173NuHBTdeaOhisyY1AOUjJYj+rMg9cYHpXpdSqIiKAiIgIiICIiAsPGMQbT08sz/JjY6QjtytJsO82t6VmKGdMExbhE9tC4xN9BmYT6gQgrPYPYyXFql1dVkGnMrnSC5zTPab5Gj8GIHQm/BuUDmL9YwAAAAACwA0AA4ADkFGOi6nDMHowPwohIflSEyO9bipSgLRbY7LxYhTmKTquHWikAu6N/Igcx2jmOw2I3qIK46KcTyyVNA4HPT3JOga+0r4yQOI0DB6B2qx1UHRhLvcexKUeTaQfPqS5vqaVb6AvOXS1RbnFJXDg4tlHpAJ9d16NVO9PGHdaGUc2lp/Rd/vagr9xXWXLppJc0bT3W8ND9C7Lqqk/R3jHufEYCTZkh9zvv2SkBnp3gj9BKsDprw/eYe14GscgPoIIPrAVLZzxaSDxBHFp5EeY6+hegcVmFbgxlA0kgbNbsIaJCPOCCFKjz1hb/eyPguI/n/MrIcVhUzckz2H65SWn6VllVR2oIOoIse8HivRew+Kmpw+nlcbvLMkh7ZIyY3m3e5pPpC84lytroOxO8dTTknqOZM2/ZICxwHmMQP6aiLRREQUh0+aVdMe2Fw8JP9yq/eK1/sh4DnopOVp2Hz3icP8AyVO736+i61Ed0kixZZF9kf3/AF/9G6xpHjt+v1+lBs9lcXFNX007jZsczHPNr9TNaTQceqXL1hs/j9PWxb2llbKy+UkXBa7jZzXAFp1GhHNeM3O1Vq9C+1goo549xI90jg/OM2QNa3KBo063JUqvRSKBybcTEXbHGPPmPquFzpdviDaaHzlht4Ndx8VNCcotbhOOwVH3p4LubD1Xj9E8R3jRbJAREQEREBR7b/BX1mHTwR23hAdHfm9jg8C/K+W1+V1IUQVDsP0m01Nh8VPUCTewgx5WMud2wgMJzEAOscpF73YdArI2d2kp62Mvp5A7KbPadHsPIOadR5+B5LzLtRI9tfVySDK4zzB7QLFvvpLSBzA7eYIPNaijr300hfBK5mZrmkMJbdrtHMNuLTp3jzi6D0rjfSbh9M8sdI6RwOV26bnAINiM1wCQeIBNrLX7R9JELqNpw94lnmLoo22yujcPKc9j7ZSL3GawPHyQSqAjkYDrcm1r8PQ0DgO5SforAfjNNE8Oye+tLQbAlsbn2kHNt2i7T3X0vcLZ6HNlX0dNJLO3LLUFrsvNsbAd2CQSLnM46ciFYKIgKEdLdBvKEEDVrrehzSP3g1Tdafa6m3lDOOxmcedhD/8AxQeYsOd5bex1x5nDT6FlOK6ayPd1RHJ1x4G7f2beK5uKK+Eq7+hyrE2FuhdrupZYjf4Mlph6LTW9Co1xVn9A9d7/AFcN9CyKUDvDnsefAs8AiK72lpzDWa/Cyn03Yf2mldbipP0vYfkqZradYuH6YEn83qJskzNB7QCkHIlTDoirt3isbSTaWOWG3InKJhf9SfFQxyztm6sxV9JINMtRDf5LpAx/7L3BUeo1i4liDIGZ5DYXsLC5JN9APQfBZSiPSrSGTCpy0kOjyTNI0IySNLiCOHVzKDQbfBmJwtis6MMdma/Qm9reT2cOfJVPiHRzVM+9uZKNLWOQ8eYcbAWPadFKtl9q72jqLX4Nk4A9z+w9/j3z2mY1wu3093nVRVOF9EkjrGona38mMF5ty67rAeBUooOjSijteN0pHOR5/dbZvqU2bHk+T+7/ALfo83DlUSsYOs4D0oNLS4DTxfe4ImfJjaD42uuyaMWXVW4/E3gbqPVu0jeVkG0qAFrZ5hzWhrNoCea0tVjJPNNiTy1ga4Fri0jUEEgg9oI4FT3YPbzfytpZyDIQd2/QZ8ouWuHwrAm442PPjRE1a9xW/wCjaB78Wo7E6SFx8zY3ud6gR6UHppERRRERAREQV50n9H8VY0zse2GcCxLtGSWFmhxGoeBoHAHTQg6WqjZ7opqqmUtdJDCGgkZnB7nEcMrG62uBc30425K5sVL5XuLr6EgDk0A/XzrA9wkEW49yCpKPZaqgqX076N00vBjmubuz5pXjIBwNnW7xyNx9H2w76V5qauQyVBaY2NzmQQxl2YjObZ5HG2Z1gOQFl8hpANHNuFIcDqnA7txzC3VOptbiLnUi2o8FUbtERRRcZWBzS08CCD5iLFckQeW9saYxy35sdlPnY4sP0NWJmuLjgdfFS/pToMtXUt7XCQd4laCf21Xm+dlDb6BIM6SUA21LjoGtBc4nsAHNS/oQrv8AjJbYjNTyx2Nr3D43nh8gqvqnGZDeOINYCACI2hlwLeUR1ncBcuJ4aqX9DIy41S2HFs3oG5kPhcD1IJ70zUfvjXcnxeuNxzfsvVRYeeqW/BPqP+oKvzpdpQaWKU/gSZXfIkaQfWGrz5XR5ZHA+n6D6wUGdGHPvu2OfbQlo6oPHrP8lvitXX1b2OFnMu2z+qc2VzTcAv4O4DydO9dFZM/KGtJy34X0HoOizcH2eqam8dPG+Z/Y0aNzfCcbBo73EBB69Y64BHMX8V04hSNmhkid5MjHRu8zmlp+lcqNhEbA7iGtB84Auu5B5UmhdG9zHizmEscOxzSWuHiCpJsztE9jhHmNwOoeNwOLT2i30LJ6XcK3GJOcBZlQ3et7M46so8bOP+Io7gVOXS5uTBf0kEAes+C2iR4xt5IHFmjSNDbxUXlx6R1+sbcvN7Fi46b1D/QPBoWqqKxsZFwTccrLI2r69x5ldLp3Fad+MH8Fg9JJ9QXRJVyv/JHzfWdUG4kk7T61hy1zG88x7vasjA9jqqrcBDG59+LrHKPO86eF1aWzHQWBZ1bL/wBOPTxfx8LIaVTDPcDTV3Bo1PdYc1bnQfs/M2plqZ4nxtEeSLOMuYvcC82OosGga/DKsjAtjKKkHvEDGn4RGZx87jqVvwFB9RERRERAXF500XJEGv8A7PvcnieK+swtvNZ6INb/AGfZdlPRhrg6yzkQEREBERBBOkzZEVEb6mMu30cZBaBmEjGkuAtycDqCOPDstQNBhM1RMYqeJ8rr+SxpNgeGY8GDvJAXrldcULWizWhoJJNgBcnUnTmgpnZboYcQHV7wzW5jiOZ5Glg6Q9RvAggB3HRwVr4HgFPSMyU0TYxaxIF3Ot8J56zj5yVs0QdFbSMljdHK0PY4Wc1wuCFQ21fRrWGtcymhL4ySWPzNDQwnTO9x8oa3Gp56r0AiCqNlOhtkZElbKZHW1iiJYwcDYyaPdqOWX0qzsPw+KCMRwxsjYODWNDR3mw596yUQEREGl2p2Zgrot3O3hqx40cx3a0/y4FV9XbATwNtC0SNHwTZx7yDz9KttFdjztSdGGJzvLnsZCHEk533Iub8Ggj1qRUnQWHWNRVOv2RtAH7V1c6KCuaDoaw5lswkkP5UjreAICkuHbEUEI97pYh35AT4qQog64YGsFmtDR3Cy7ERAREQEREBERAREQEREBERAREQEREBERAREQEREBERAREQEREBERAREQEREBERAREQEREH/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12" descr="data:image/jpeg;base64,/9j/4AAQSkZJRgABAQAAAQABAAD/2wCEAAkGBxQTEBQUEhQVFRUXGBgUFRcXFhcVFxcWFxQXFhUeFxUYHiggGBolHBQXIjEiJSorLi4uFx8zODMsNygtMSsBCgoKDg0OGhAQGjUkHCQuLC0sNC8rLSwsLCwsLDcsMC4tLiwrLiwtLiwvMjcsKy0sLDEsLCwsKywsLCwsKywsK//AABEIAMIBAwMBIgACEQEDEQH/xAAcAAEAAgIDAQAAAAAAAAAAAAAABgcEBQIDCAH/xABQEAABAwIDBAUFCA8GBgMAAAABAAIDBBEFEiEGEzFBByJRYZEycYGh0RQjUlRykrHwCBYXM0JTYnSCk6Kys8HSFTRzw+HiJWODo8LxRKTT/8QAGAEBAQEBAQAAAAAAAAAAAAAAAAECAwT/xAArEQEBAAIABQIFAwUAAAAAAAAAAQIRAxIhMVFBgRNhkaGxBGJxFCLB4fD/2gAMAwEAAhEDEQA/ALxREQERdNXUsijdJI4NYwFznHgGgXJKDuRaPD9sKGZ4jiqonPJs1uaxJ7AHWue4LYOxWEVApzI3fFm8Ef4RZci/muD4LVxyneLqsxFo6fa+ifPuGVMTpb5Q0G93dgd5JPcCuNRtlQxyuifVRMe0lrg51rOHEEnQeKvw8vBqt8iwcSxeCCISzSsjjNrOc4WNxcZfhG3YujBdpKWruKadkhbqQDZwHblNjbvU5breuhqtqi0cm19E2f3OamLe5smW/wCFe2Uu4B19LXvddtXtNSRGUSTsaYcm9Bv1M9sl9Odx4pyZeDVbdFHYNuMPe9rG1UZc4hrRrq5xsANOZKyXbVUYBJqGACX3OTrYTWvkOnHRW8PKehqtyiw8UxSGnYHzyNja5wYCebnXsBbidD4LDxnamkpXBlRURxuIvlJJdY8CWtuQO8qTG3tDVbhFg0+MQPgM7JozCASZA4ZAB5V3crc7rFwbaikqnuZTzskc0XLRcGwIBNiBcXI1HaE5cuvTsarcItXjO0VNSloqZmRFwJaHX1AsDw84XbhmMwVDC+CaORrfKLHA5dL9bs07U5breuhqs9FHqbbigke1jKqNz3uDGgXuXOIDQNOZIW4xCvjgjMkz2xsbxc4gAXNhr2k6WS4ZS6sNVkotXgm0NNVhxppmS5bZst7tve1wbEA2PgVzosdp5ppIIpmPljvnYDq3K7K6/mJsUuNnoarYosKPFYXTupxI0zMaHuj/AAg02sT3dYeK4/2zBvnwbxu9YzevZzbHp1j3dYeKmqmmeij9JttQSODGVcJcdAC7LcngBmtqttieIxU8ZlmeI2CwLncNTYesq3DKXVi6rKRdFDWMmjbJE4PY8ZmuHAhd6ygiIgIiICIiAtJtsP8Ah1Xf8S/90rdrDxiibNTyxPvlkY5jspsbOFjY8itYXWUqzurvF8Mpzs9FI5jA9scRZJlAfmL2jRw1Nxf6eS7cPa6TFaUyk7x+Gszng67muzHuNyVs6PYClYWGT3RMxlixks2eNtuHvYAFu7gtzW7PQyVnuh2cuMDoC0OAYWOzX0tfN1iL3XsvHwksnrzff0dOaflD8JY/C3wU1VBDLA6W0M7WjM17naE31uL8NCBexNlrxC6SbFoY6U1DpZXNDuraE5pAHXdwOtxw1apZh+w0Mc0ckj6mURkGJk028ZGR5Ja2w4WHHsHYt1geCRwTVUjM+aeTePzOBF7uPVAAsOseN1b+owm8tbt9pbvflbnO6DU+EBmJYbSVVntipiWtPWYZDvSQL8bZGgfIatltDSxx43h7oWtZI4PEgYA3MyxALgOOmfj8Edmkh2p2dhqwzeB4kYbxyRuyPZ22drpoOI5clj7O7KQ00rpCZpZiMu9nk3r8vMA2AH096z8fG/3XvqzXp131+6c87ooKd+EEiogiqKN82cS5QZGuNi0m/wCEMt/ONCOC2+AQMfjOJhzWuBbDcOAI0Y22hXOn2Ap2vYXuqXwscDHBJNnhYRwsy17Dsv57rfYdgkcdZUVDS/PMGB93At6gAGUWuOHMlOJxsLL5s7+8+fy6lymkb2DoojW4l1GHLUDL1R1bPktl06vAcOxaKiwcVGHYowC7m1Ukze3MwAm3eW5h+krCwPBY4JqmRmfNPJvH5nAi93HqgAWHWPG6+bOYJHTCfd5yJZXSuzkO6zuIFgLN7jfzqf1Eltn7deyc/wDhDoa8YlU4ZGTmETPdc/ZvGHIL/ps4dkiyuj6kjlqMQlla183uhzHF7Q4tbcgAX4DQj9Adi3eyWytPRySuhD7yADruDg1oJNmWaLDXnfgOxY2MbFwzVD5o3VEEjvvjoJd0H/KBB9VrrWXFwu8J0mun13/38RblO0RnC8BbUOxejgcGRGSMst5DZGyOdaw4C7MunANHYt1sniLo6tlHV00UdQ2K0UsbW9eIctOAO7vppdnALaRbJUwonUzGPa0uDy5ryJd4CCH7ztFhytpwX3ZzZWKmmdKXTSzFuXeTyb1wb2NNhbgpnxsMplL7ed6k3vfr6wuUsrV7VQtdjWHBwDhll0IBB6juIKw6iljhx3LTgMD6V5nYwWbfK8glo0Bu2M+nvUh2o2Xjq5YnudMx8YcGuikEZAdx1LSfC3Erns9szT028yMfvJAQ+SR5kkcOYznh6AOXYpOLjMJ55bNe96pzTXsivRhBN7ngywU7oMz7yuPvos4nQW5O0ClO3ez7q2lEcbgHskbK0O8lxa1zbO0OlnHlxAWrwjYOOF0ZjmrA1j2vDPdADDZwNnMDRcG2o5rf7S4IyqjY1xla5js7HxP3b2Oyltw7Xk4j0qcXi43jc+PTr4/2ZZTm3EYwrakRCrFRTxw1UEQe8sDQJQ372CR+VI2wuR19LKG7N4nT09TRTMlzSuMjKzRw++yaEkixtmubfACnX2h0+4lieahzpHMdLI6UOleGG7QXltst7HQX0Gui3m0mCw1VKYJAQ27SMhDXNLTplJBA0uOHArrONwsbZJ0vf6a+fm3v4a5sY0OFtH2xVZ5+5m/5CxJ2j+2648/cDvohWyxTYmKacy7yqbIWMY50cwZcNaGi5yX5C/K44LModloo53S3lc91MKZ2d4ddgawXJy3LzkF3X7dFz+LhOv7ZPwzzT7InhWF079m3OlYwlrJ3NeWjMHiWTJZ3HjYd97LCxPFo3UuF09XIRHYTzk5nExsLmwg2uTmAI8CpHS9HdK0NDzUyRNNxG+e8d738hrW8/pW/o8ChjrJKkZsz42xNBI3bI2hoyxtDRl8kcz6F0v6jhy29b1tny39f59mueI90S4iwwzUzH52wyExu1GaJ7iQbHXyg4/pBT5aOmwKJte+rYXh74928Bw3bh1bEttfN1AL35LeLycfLHPO5Y+v5c8rLdwREXJkREQEREBfCF9WLLiMbXFrngEcRY+fsQZOXSy+BqwnYxCOMg9fsXU/aGmHGZo8fYg2WVMi00m11EONRGPSfYsZ+3uHDjWQjzuQSPKhaox90TC/jsHzk+6Lhfx2D5yCTFq+hqi/3RcL+OwfOX37ouF/HYPnIJOAvmVRn7ouF/HYPnLb4LjtPVtc6mlZK1pyuLDcA2va/bZBnhi+tbZfUQfA1fA1ckQfC1C1CbcVx3zfhDxCD6GrkVqcW2kpaYe/zsZ3XzO8+Rt3W142Ws+6HhvxlvzJf6UEnDAmQKNfdBw74035sn9K+jpAw740zwf8A0oJLl1umVRodIGGn/wCXF+17Fy+3zDvjcXr9iCRhull8yBR/7esP+NxeJ9i+t25w88KyH5yDftbZcl0UlZHK3NE9r29rSHDt5cCu9AREQEREBERAUC2qlIqHAEjXkSPwB2Keqs9s57Vbx3j9xqsGunkJ/Cf893tWrqvO75zvau6Sda+qnVRqcQaO/wAT7VFcVsAe/TiVJK6RRLEpLvI7NPTzUow8g7EyDsC5IorjkHYEyDsC5IgMNuBI8xt9CvT7HX+51X5x/lMVFq9fsdf7lVfnJ/hMQWyiIgIiIIj0p4qabDJJGmzs0bRoDxkbyOn+l1V8PSiQ1odT5iAAXGQDMQNTYMsL9gVk9LGGS1FDkguZc7XMAIF8rmlwzO0HVzWvYXsqbGyuKgawOPH8Kmd/mK+iI9M+aRzpA3MC43dYAZj1rXPO2q67TfBH7PtUlr8Nnp6WAVbTE6SpleR1HHI2CBjSBGbDXP2Ll7gg5VUfpDvYtSJuozab4I/Z9q+sMoN3tOXnlyk+gKVv2eksHNa9zTYtcGizgeBF3XsfMuH2vzfi5Pmj2p0N1pqiqhsAw1JHPNEwa91r96wC6bk3TlfKDblcX0KlTdnZzwjk+Z/qvjNnZzwjf8wq9E3UW9/+D+77V9vP8H1t9qlbtnJwLmOQDt3Z/mVjy4PIGkhsptppFfXz5u9Tou6+7Bx1ja2nkZDIYy/K9zWnKWHR93DTT+Sv0KCdEkjmYe5klwWzyCxFiAWscbjzuKmPulvafUs1UggddoK7Fi4bIDHccLlZSiiIiAiIgKn9v6i2ISj5P8NquBUV0mz2xSYdzP4TVYMGSqWDPUrBfUrHknRCvqbNJ7FGCb6rYYpPew9J/l9e5a9RRERAREQFev2Ov9yqvzk/wmKilev2Ov8Acqr85P8ACYgtlERAREQa7GonFrcrS4h3Lssf9FqhDJ+Lf80qTIrtNIHiNTDv2RTZN5lc4MkaCbGxuA4djHeC+GCm/FQ/q2exRbpRgz4zCy5GaFmrWbwj+8knLcaAN1N9ACVqpNnGW1qv/rO//RXYtuoMe6YGtbYBlrNA0t5uC4AMvwHgFraN2WGIA3s1jb2tcBo1ty8y5vndmsAPX2LOutVuKZrNdG6X5D0LspMulwOBvoON22vpx4rUQ1Li2/n4dy5QVDja/Z28eCo4bXYOypiybrOeLXN3YLT3lxBt5gVj7LYUIwQ5haGgM67nvzW/JfYekCwvYFZstQ4WDbXN+N+XmXGKdxJzW9BPf7FnXXZuvkjWb6ZsTb2c0uEbCbExM8oNGhIC47h/4t/zH+xd2xpvNXn/AJ7G/NpovapQqjEwphETQQQdTYix1J5FZaIiiIiAiIgLzx0szWxecd0f8Ji9DrzZ0wSWxmo80X8FiCOGddb5lib8dv18V1TVAA4/R7UHGV9ySuK6vdDfrb2rlFJmcGt1LiGgaakmw5oOaLJq8OljYXvjs0Wuc7D5Wg0DieawPdIQdyLo90hc973H6m306IOxXt9jr/cqr85P8JioTfaXsbdv18x8FfP2Obr0NV+cf5TEFtIiICIiAiLg4oKm2srWS43HJA5szG00kUj4iJGsk3NaMr3MuGuu9oynXrDtWDM51tI5PmO9izcce2PEJYA0AMYx7eFskks0lrcsrnubbsa1cN43sCqNlFi3vcYyvBaG397fybY8l2PxFh1s+/yH+xakSDuTOPrZQbePEgG263P8B3P0LlTYlwvm8nXqnytOGi0+Yd3qTOEVv317SRqdPlDs8V301U2514+0qNbwdgXMPb2BBKNiMRjDqrePax0tW/dNe4MdIGxxMBY11i4G2hCmagGyNK2eSxY0thc2YkgG8lrQgfJIe89hEanrUHJERAREQEREBR/FNiqKoldNNDnkdbM7eSi9mho0a4AaAcFIEQRX7nWHfF/+7N/Wvv3PcO+Ln9dP/WpSvhCCMjo/w/8AEH9dP/Wuqt2Lw6KJ8j4sjWNLnOM8wDQBckkv0C19X0dSPN/7UxA9z5Q4eDA1Y56MjlLXVLJQRY7+B8vH/rt1Rd1VHQfQQ1GJPiqRdu4fkGZ0ZMgkjNgWEEnKHm3Y09ivY7BUH4g/rp/61CcA6FBSy71tTHKcpaBNSl7W3IOZobMLOFrA95W8d0cyE3FfNH/g7yMegb02Q5r5bg9H+H/iD+un/rXE9HmHfFz+un/rXfs1s0+lcXPrqupu3Llme1zBqDcDLmvpbyranRSJERX7nWHfFv8Auzf1rb4HgFPSNc2mj3bXHM4ZnuuQLX65NtFs0QEREBERAXCVtwuaIKDiwquqcarnObkIaB1g7KWsLWMyOta1hf8ASW6+1au7GetXDZLIKfGy9d2M9a5jZSuPwPWresiCpG7I1v5HrXP7Uq38j1q2EQ0qY7J1v5Hr9q6pdmK4A2DDYcBxPcLlW8iCp+hc1LqqvfOwxttEzI5r2kObnAsHC3wr87gK2ERAREQEREBERAXCWVrRdxDQOJJAHiVAukzpDFABBAGvqXC+vkxNPAuHNx5D0nkDC9htlanFpTVYjJM+nschc628eSPvTSOrGAHXIDQSRbmguaHGKd7srJ4XO7GyMJ8AVnKu9qOiynkpSyiY2GYEOa5z3kOte7XEk5Qb8QOIGhF1CsD2mr8KqGU9Zn3V/Ik6wyXteN7b6fJuO1t0F8osXDa9k8TZYnBzHcCCDwNiNOYII9CykBEVb7Y9KAp6k01PGHvacskj7hrXfBa0auI5m4GvNBZCxqmvij++SRs+U9rfpKofFtsayc9ed4HwWHI23eG2v6brQukJN+aD03Tzte1r2Oa5rgHNc0hzXNIuCCNCCOa7FX3Q9i+8ppKdx60LszP8KQlw8Hh47hlXZ0tbVzUUETaezXzFwMnEsDMt8oOmY5uJ4WPoCcVNSyNuaR7WN7XODR4lRyv2/oYtN6Xn/ltLv2uHrVGy4pLO1r5ZHyOIFy5xcb8+PDVdBcqPQGzO18Fa+RkIkaYw1xzgDM11xdtib2LbHzjtUhXnrYfF/c1dDITZpO6k/wAOQgHzAODHn5C9CqAiIgIqY6cahzaynyuLSIXG4JB1kPMeZV7/AG1UWt7ont2b6S3hmV0j0o/aSkDyw1MAc02cN6y7T2O10PnWHi23FBTg72qiuNcrHb1/zI7n1LzdhFQIQ5p4a27+z0rXTy3uroejNlOkmDEK51NBHIGtidLvH2bmyvY2zWC5t173NuHBTdeaOhisyY1AOUjJYj+rMg9cYHpXpdSqIiKAiIgIiICIiAsPGMQbT08sz/JjY6QjtytJsO82t6VmKGdMExbhE9tC4xN9BmYT6gQgrPYPYyXFql1dVkGnMrnSC5zTPab5Gj8GIHQm/BuUDmL9YwAAAAACwA0AA4ADkFGOi6nDMHowPwohIflSEyO9bipSgLRbY7LxYhTmKTquHWikAu6N/Igcx2jmOw2I3qIK46KcTyyVNA4HPT3JOga+0r4yQOI0DB6B2qx1UHRhLvcexKUeTaQfPqS5vqaVb6AvOXS1RbnFJXDg4tlHpAJ9d16NVO9PGHdaGUc2lp/Rd/vagr9xXWXLppJc0bT3W8ND9C7Lqqk/R3jHufEYCTZkh9zvv2SkBnp3gj9BKsDprw/eYe14GscgPoIIPrAVLZzxaSDxBHFp5EeY6+hegcVmFbgxlA0kgbNbsIaJCPOCCFKjz1hb/eyPguI/n/MrIcVhUzckz2H65SWn6VllVR2oIOoIse8HivRew+Kmpw+nlcbvLMkh7ZIyY3m3e5pPpC84lytroOxO8dTTknqOZM2/ZICxwHmMQP6aiLRREQUh0+aVdMe2Fw8JP9yq/eK1/sh4DnopOVp2Hz3icP8AyVO736+i61Ed0kixZZF9kf3/AF/9G6xpHjt+v1+lBs9lcXFNX007jZsczHPNr9TNaTQceqXL1hs/j9PWxb2llbKy+UkXBa7jZzXAFp1GhHNeM3O1Vq9C+1goo549xI90jg/OM2QNa3KBo063JUqvRSKBybcTEXbHGPPmPquFzpdviDaaHzlht4Ndx8VNCcotbhOOwVH3p4LubD1Xj9E8R3jRbJAREQEREBR7b/BX1mHTwR23hAdHfm9jg8C/K+W1+V1IUQVDsP0m01Nh8VPUCTewgx5WMud2wgMJzEAOscpF73YdArI2d2kp62Mvp5A7KbPadHsPIOadR5+B5LzLtRI9tfVySDK4zzB7QLFvvpLSBzA7eYIPNaijr300hfBK5mZrmkMJbdrtHMNuLTp3jzi6D0rjfSbh9M8sdI6RwOV26bnAINiM1wCQeIBNrLX7R9JELqNpw94lnmLoo22yujcPKc9j7ZSL3GawPHyQSqAjkYDrcm1r8PQ0DgO5SforAfjNNE8Oye+tLQbAlsbn2kHNt2i7T3X0vcLZ6HNlX0dNJLO3LLUFrsvNsbAd2CQSLnM46ciFYKIgKEdLdBvKEEDVrrehzSP3g1Tdafa6m3lDOOxmcedhD/8AxQeYsOd5bex1x5nDT6FlOK6ayPd1RHJ1x4G7f2beK5uKK+Eq7+hyrE2FuhdrupZYjf4Mlph6LTW9Co1xVn9A9d7/AFcN9CyKUDvDnsefAs8AiK72lpzDWa/Cyn03Yf2mldbipP0vYfkqZradYuH6YEn83qJskzNB7QCkHIlTDoirt3isbSTaWOWG3InKJhf9SfFQxyztm6sxV9JINMtRDf5LpAx/7L3BUeo1i4liDIGZ5DYXsLC5JN9APQfBZSiPSrSGTCpy0kOjyTNI0IySNLiCOHVzKDQbfBmJwtis6MMdma/Qm9reT2cOfJVPiHRzVM+9uZKNLWOQ8eYcbAWPadFKtl9q72jqLX4Nk4A9z+w9/j3z2mY1wu3093nVRVOF9EkjrGona38mMF5ty67rAeBUooOjSijteN0pHOR5/dbZvqU2bHk+T+7/ALfo83DlUSsYOs4D0oNLS4DTxfe4ImfJjaD42uuyaMWXVW4/E3gbqPVu0jeVkG0qAFrZ5hzWhrNoCea0tVjJPNNiTy1ga4Fri0jUEEgg9oI4FT3YPbzfytpZyDIQd2/QZ8ouWuHwrAm442PPjRE1a9xW/wCjaB78Wo7E6SFx8zY3ud6gR6UHppERRRERAREQV50n9H8VY0zse2GcCxLtGSWFmhxGoeBoHAHTQg6WqjZ7opqqmUtdJDCGgkZnB7nEcMrG62uBc30425K5sVL5XuLr6EgDk0A/XzrA9wkEW49yCpKPZaqgqX076N00vBjmubuz5pXjIBwNnW7xyNx9H2w76V5qauQyVBaY2NzmQQxl2YjObZ5HG2Z1gOQFl8hpANHNuFIcDqnA7txzC3VOptbiLnUi2o8FUbtERRRcZWBzS08CCD5iLFckQeW9saYxy35sdlPnY4sP0NWJmuLjgdfFS/pToMtXUt7XCQd4laCf21Xm+dlDb6BIM6SUA21LjoGtBc4nsAHNS/oQrv8AjJbYjNTyx2Nr3D43nh8gqvqnGZDeOINYCACI2hlwLeUR1ncBcuJ4aqX9DIy41S2HFs3oG5kPhcD1IJ70zUfvjXcnxeuNxzfsvVRYeeqW/BPqP+oKvzpdpQaWKU/gSZXfIkaQfWGrz5XR5ZHA+n6D6wUGdGHPvu2OfbQlo6oPHrP8lvitXX1b2OFnMu2z+qc2VzTcAv4O4DydO9dFZM/KGtJy34X0HoOizcH2eqam8dPG+Z/Y0aNzfCcbBo73EBB69Y64BHMX8V04hSNmhkid5MjHRu8zmlp+lcqNhEbA7iGtB84Auu5B5UmhdG9zHizmEscOxzSWuHiCpJsztE9jhHmNwOoeNwOLT2i30LJ6XcK3GJOcBZlQ3et7M46so8bOP+Io7gVOXS5uTBf0kEAes+C2iR4xt5IHFmjSNDbxUXlx6R1+sbcvN7Fi46b1D/QPBoWqqKxsZFwTccrLI2r69x5ldLp3Fad+MH8Fg9JJ9QXRJVyv/JHzfWdUG4kk7T61hy1zG88x7vasjA9jqqrcBDG59+LrHKPO86eF1aWzHQWBZ1bL/wBOPTxfx8LIaVTDPcDTV3Bo1PdYc1bnQfs/M2plqZ4nxtEeSLOMuYvcC82OosGga/DKsjAtjKKkHvEDGn4RGZx87jqVvwFB9RERRERAXF500XJEGv8A7PvcnieK+swtvNZ6INb/AGfZdlPRhrg6yzkQEREBERBBOkzZEVEb6mMu30cZBaBmEjGkuAtycDqCOPDstQNBhM1RMYqeJ8rr+SxpNgeGY8GDvJAXrldcULWizWhoJJNgBcnUnTmgpnZboYcQHV7wzW5jiOZ5Glg6Q9RvAggB3HRwVr4HgFPSMyU0TYxaxIF3Ot8J56zj5yVs0QdFbSMljdHK0PY4Wc1wuCFQ21fRrWGtcymhL4ySWPzNDQwnTO9x8oa3Gp56r0AiCqNlOhtkZElbKZHW1iiJYwcDYyaPdqOWX0qzsPw+KCMRwxsjYODWNDR3mw596yUQEREGl2p2Zgrot3O3hqx40cx3a0/y4FV9XbATwNtC0SNHwTZx7yDz9KttFdjztSdGGJzvLnsZCHEk533Iub8Ggj1qRUnQWHWNRVOv2RtAH7V1c6KCuaDoaw5lswkkP5UjreAICkuHbEUEI97pYh35AT4qQog64YGsFmtDR3Cy7ERAREQEREBERAREQEREBERAREQEREBERAREQEREBERAREQEREBERAREQEREBERAREQEREH/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AutoShape 14" descr="data:image/jpeg;base64,/9j/4AAQSkZJRgABAQAAAQABAAD/2wCEAAkGBxQTEBQUEhQVFRUXGBgUFRcXFhcVFxcWFxQXFhUeFxUYHiggGBolHBQXIjEiJSorLi4uFx8zODMsNygtMSsBCgoKDg0OGhAQGjUkHCQuLC0sNC8rLSwsLCwsLDcsMC4tLiwrLiwtLiwvMjcsKy0sLDEsLCwsKywsLCwsKywsK//AABEIAMIBAwMBIgACEQEDEQH/xAAcAAEAAgIDAQAAAAAAAAAAAAAABgcEBQIDCAH/xABQEAABAwIDBAUFCA8GBgMAAAABAAIDBBEFEiEGEzFBByJRYZEycYGh0RQjUlRykrHwCBYXM0JTYnSCk6Kys8HSFTRzw+HiJWODo8LxRKTT/8QAGAEBAQEBAQAAAAAAAAAAAAAAAAECAwT/xAArEQEBAAIABQIFAwUAAAAAAAAAAQIRAxIhMVFBgRNhkaGxBGJxFCLB4fD/2gAMAwEAAhEDEQA/ALxREQERdNXUsijdJI4NYwFznHgGgXJKDuRaPD9sKGZ4jiqonPJs1uaxJ7AHWue4LYOxWEVApzI3fFm8Ef4RZci/muD4LVxyneLqsxFo6fa+ifPuGVMTpb5Q0G93dgd5JPcCuNRtlQxyuifVRMe0lrg51rOHEEnQeKvw8vBqt8iwcSxeCCISzSsjjNrOc4WNxcZfhG3YujBdpKWruKadkhbqQDZwHblNjbvU5breuhqtqi0cm19E2f3OamLe5smW/wCFe2Uu4B19LXvddtXtNSRGUSTsaYcm9Bv1M9sl9Odx4pyZeDVbdFHYNuMPe9rG1UZc4hrRrq5xsANOZKyXbVUYBJqGACX3OTrYTWvkOnHRW8PKehqtyiw8UxSGnYHzyNja5wYCebnXsBbidD4LDxnamkpXBlRURxuIvlJJdY8CWtuQO8qTG3tDVbhFg0+MQPgM7JozCASZA4ZAB5V3crc7rFwbaikqnuZTzskc0XLRcGwIBNiBcXI1HaE5cuvTsarcItXjO0VNSloqZmRFwJaHX1AsDw84XbhmMwVDC+CaORrfKLHA5dL9bs07U5breuhqs9FHqbbigke1jKqNz3uDGgXuXOIDQNOZIW4xCvjgjMkz2xsbxc4gAXNhr2k6WS4ZS6sNVkotXgm0NNVhxppmS5bZst7tve1wbEA2PgVzosdp5ppIIpmPljvnYDq3K7K6/mJsUuNnoarYosKPFYXTupxI0zMaHuj/AAg02sT3dYeK4/2zBvnwbxu9YzevZzbHp1j3dYeKmqmmeij9JttQSODGVcJcdAC7LcngBmtqttieIxU8ZlmeI2CwLncNTYesq3DKXVi6rKRdFDWMmjbJE4PY8ZmuHAhd6ygiIgIiICIiAtJtsP8Ah1Xf8S/90rdrDxiibNTyxPvlkY5jspsbOFjY8itYXWUqzurvF8Mpzs9FI5jA9scRZJlAfmL2jRw1Nxf6eS7cPa6TFaUyk7x+Gszng67muzHuNyVs6PYClYWGT3RMxlixks2eNtuHvYAFu7gtzW7PQyVnuh2cuMDoC0OAYWOzX0tfN1iL3XsvHwksnrzff0dOaflD8JY/C3wU1VBDLA6W0M7WjM17naE31uL8NCBexNlrxC6SbFoY6U1DpZXNDuraE5pAHXdwOtxw1apZh+w0Mc0ckj6mURkGJk028ZGR5Ja2w4WHHsHYt1geCRwTVUjM+aeTePzOBF7uPVAAsOseN1b+owm8tbt9pbvflbnO6DU+EBmJYbSVVntipiWtPWYZDvSQL8bZGgfIatltDSxx43h7oWtZI4PEgYA3MyxALgOOmfj8Edmkh2p2dhqwzeB4kYbxyRuyPZ22drpoOI5clj7O7KQ00rpCZpZiMu9nk3r8vMA2AH096z8fG/3XvqzXp131+6c87ooKd+EEiogiqKN82cS5QZGuNi0m/wCEMt/ONCOC2+AQMfjOJhzWuBbDcOAI0Y22hXOn2Ap2vYXuqXwscDHBJNnhYRwsy17Dsv57rfYdgkcdZUVDS/PMGB93At6gAGUWuOHMlOJxsLL5s7+8+fy6lymkb2DoojW4l1GHLUDL1R1bPktl06vAcOxaKiwcVGHYowC7m1Ukze3MwAm3eW5h+krCwPBY4JqmRmfNPJvH5nAi93HqgAWHWPG6+bOYJHTCfd5yJZXSuzkO6zuIFgLN7jfzqf1Eltn7deyc/wDhDoa8YlU4ZGTmETPdc/ZvGHIL/ps4dkiyuj6kjlqMQlla183uhzHF7Q4tbcgAX4DQj9Adi3eyWytPRySuhD7yADruDg1oJNmWaLDXnfgOxY2MbFwzVD5o3VEEjvvjoJd0H/KBB9VrrWXFwu8J0mun13/38RblO0RnC8BbUOxejgcGRGSMst5DZGyOdaw4C7MunANHYt1sniLo6tlHV00UdQ2K0UsbW9eIctOAO7vppdnALaRbJUwonUzGPa0uDy5ryJd4CCH7ztFhytpwX3ZzZWKmmdKXTSzFuXeTyb1wb2NNhbgpnxsMplL7ed6k3vfr6wuUsrV7VQtdjWHBwDhll0IBB6juIKw6iljhx3LTgMD6V5nYwWbfK8glo0Bu2M+nvUh2o2Xjq5YnudMx8YcGuikEZAdx1LSfC3Erns9szT028yMfvJAQ+SR5kkcOYznh6AOXYpOLjMJ55bNe96pzTXsivRhBN7ngywU7oMz7yuPvos4nQW5O0ClO3ez7q2lEcbgHskbK0O8lxa1zbO0OlnHlxAWrwjYOOF0ZjmrA1j2vDPdADDZwNnMDRcG2o5rf7S4IyqjY1xla5js7HxP3b2Oyltw7Xk4j0qcXi43jc+PTr4/2ZZTm3EYwrakRCrFRTxw1UEQe8sDQJQ372CR+VI2wuR19LKG7N4nT09TRTMlzSuMjKzRw++yaEkixtmubfACnX2h0+4lieahzpHMdLI6UOleGG7QXltst7HQX0Gui3m0mCw1VKYJAQ27SMhDXNLTplJBA0uOHArrONwsbZJ0vf6a+fm3v4a5sY0OFtH2xVZ5+5m/5CxJ2j+2648/cDvohWyxTYmKacy7yqbIWMY50cwZcNaGi5yX5C/K44LModloo53S3lc91MKZ2d4ddgawXJy3LzkF3X7dFz+LhOv7ZPwzzT7InhWF079m3OlYwlrJ3NeWjMHiWTJZ3HjYd97LCxPFo3UuF09XIRHYTzk5nExsLmwg2uTmAI8CpHS9HdK0NDzUyRNNxG+e8d738hrW8/pW/o8ChjrJKkZsz42xNBI3bI2hoyxtDRl8kcz6F0v6jhy29b1tny39f59mueI90S4iwwzUzH52wyExu1GaJ7iQbHXyg4/pBT5aOmwKJte+rYXh74928Bw3bh1bEttfN1AL35LeLycfLHPO5Y+v5c8rLdwREXJkREQEREBfCF9WLLiMbXFrngEcRY+fsQZOXSy+BqwnYxCOMg9fsXU/aGmHGZo8fYg2WVMi00m11EONRGPSfYsZ+3uHDjWQjzuQSPKhaox90TC/jsHzk+6Lhfx2D5yCTFq+hqi/3RcL+OwfOX37ouF/HYPnIJOAvmVRn7ouF/HYPnLb4LjtPVtc6mlZK1pyuLDcA2va/bZBnhi+tbZfUQfA1fA1ckQfC1C1CbcVx3zfhDxCD6GrkVqcW2kpaYe/zsZ3XzO8+Rt3W142Ws+6HhvxlvzJf6UEnDAmQKNfdBw74035sn9K+jpAw740zwf8A0oJLl1umVRodIGGn/wCXF+17Fy+3zDvjcXr9iCRhull8yBR/7esP+NxeJ9i+t25w88KyH5yDftbZcl0UlZHK3NE9r29rSHDt5cCu9AREQEREBERAUC2qlIqHAEjXkSPwB2Keqs9s57Vbx3j9xqsGunkJ/Cf893tWrqvO75zvau6Sda+qnVRqcQaO/wAT7VFcVsAe/TiVJK6RRLEpLvI7NPTzUow8g7EyDsC5IorjkHYEyDsC5IgMNuBI8xt9CvT7HX+51X5x/lMVFq9fsdf7lVfnJ/hMQWyiIgIiIIj0p4qabDJJGmzs0bRoDxkbyOn+l1V8PSiQ1odT5iAAXGQDMQNTYMsL9gVk9LGGS1FDkguZc7XMAIF8rmlwzO0HVzWvYXsqbGyuKgawOPH8Kmd/mK+iI9M+aRzpA3MC43dYAZj1rXPO2q67TfBH7PtUlr8Nnp6WAVbTE6SpleR1HHI2CBjSBGbDXP2Ll7gg5VUfpDvYtSJuozab4I/Z9q+sMoN3tOXnlyk+gKVv2eksHNa9zTYtcGizgeBF3XsfMuH2vzfi5Pmj2p0N1pqiqhsAw1JHPNEwa91r96wC6bk3TlfKDblcX0KlTdnZzwjk+Z/qvjNnZzwjf8wq9E3UW9/+D+77V9vP8H1t9qlbtnJwLmOQDt3Z/mVjy4PIGkhsptppFfXz5u9Tou6+7Bx1ja2nkZDIYy/K9zWnKWHR93DTT+Sv0KCdEkjmYe5klwWzyCxFiAWscbjzuKmPulvafUs1UggddoK7Fi4bIDHccLlZSiiIiAiIgKn9v6i2ISj5P8NquBUV0mz2xSYdzP4TVYMGSqWDPUrBfUrHknRCvqbNJ7FGCb6rYYpPew9J/l9e5a9RRERAREQFev2Ov9yqvzk/wmKilev2Ov8Acqr85P8ACYgtlERAREQa7GonFrcrS4h3Lssf9FqhDJ+Lf80qTIrtNIHiNTDv2RTZN5lc4MkaCbGxuA4djHeC+GCm/FQ/q2exRbpRgz4zCy5GaFmrWbwj+8knLcaAN1N9ACVqpNnGW1qv/rO//RXYtuoMe6YGtbYBlrNA0t5uC4AMvwHgFraN2WGIA3s1jb2tcBo1ty8y5vndmsAPX2LOutVuKZrNdG6X5D0LspMulwOBvoON22vpx4rUQ1Li2/n4dy5QVDja/Z28eCo4bXYOypiybrOeLXN3YLT3lxBt5gVj7LYUIwQ5haGgM67nvzW/JfYekCwvYFZstQ4WDbXN+N+XmXGKdxJzW9BPf7FnXXZuvkjWb6ZsTb2c0uEbCbExM8oNGhIC47h/4t/zH+xd2xpvNXn/AJ7G/NpovapQqjEwphETQQQdTYix1J5FZaIiiIiAiIgLzx0szWxecd0f8Ji9DrzZ0wSWxmo80X8FiCOGddb5lib8dv18V1TVAA4/R7UHGV9ySuK6vdDfrb2rlFJmcGt1LiGgaakmw5oOaLJq8OljYXvjs0Wuc7D5Wg0DieawPdIQdyLo90hc973H6m306IOxXt9jr/cqr85P8JioTfaXsbdv18x8FfP2Obr0NV+cf5TEFtIiICIiAiLg4oKm2srWS43HJA5szG00kUj4iJGsk3NaMr3MuGuu9oynXrDtWDM51tI5PmO9izcce2PEJYA0AMYx7eFskks0lrcsrnubbsa1cN43sCqNlFi3vcYyvBaG397fybY8l2PxFh1s+/yH+xakSDuTOPrZQbePEgG263P8B3P0LlTYlwvm8nXqnytOGi0+Yd3qTOEVv317SRqdPlDs8V301U2514+0qNbwdgXMPb2BBKNiMRjDqrePax0tW/dNe4MdIGxxMBY11i4G2hCmagGyNK2eSxY0thc2YkgG8lrQgfJIe89hEanrUHJERAREQEREBR/FNiqKoldNNDnkdbM7eSi9mho0a4AaAcFIEQRX7nWHfF/+7N/Wvv3PcO+Ln9dP/WpSvhCCMjo/w/8AEH9dP/Wuqt2Lw6KJ8j4sjWNLnOM8wDQBckkv0C19X0dSPN/7UxA9z5Q4eDA1Y56MjlLXVLJQRY7+B8vH/rt1Rd1VHQfQQ1GJPiqRdu4fkGZ0ZMgkjNgWEEnKHm3Y09ivY7BUH4g/rp/61CcA6FBSy71tTHKcpaBNSl7W3IOZobMLOFrA95W8d0cyE3FfNH/g7yMegb02Q5r5bg9H+H/iD+un/rXE9HmHfFz+un/rXfs1s0+lcXPrqupu3Llme1zBqDcDLmvpbyranRSJERX7nWHfFv8Auzf1rb4HgFPSNc2mj3bXHM4ZnuuQLX65NtFs0QEREBERAXCVtwuaIKDiwquqcarnObkIaB1g7KWsLWMyOta1hf8ASW6+1au7GetXDZLIKfGy9d2M9a5jZSuPwPWresiCpG7I1v5HrXP7Uq38j1q2EQ0qY7J1v5Hr9q6pdmK4A2DDYcBxPcLlW8iCp+hc1LqqvfOwxttEzI5r2kObnAsHC3wr87gK2ERAREQEREBERAXCWVrRdxDQOJJAHiVAukzpDFABBAGvqXC+vkxNPAuHNx5D0nkDC9htlanFpTVYjJM+nschc628eSPvTSOrGAHXIDQSRbmguaHGKd7srJ4XO7GyMJ8AVnKu9qOiynkpSyiY2GYEOa5z3kOte7XEk5Qb8QOIGhF1CsD2mr8KqGU9Zn3V/Ik6wyXteN7b6fJuO1t0F8osXDa9k8TZYnBzHcCCDwNiNOYII9CykBEVb7Y9KAp6k01PGHvacskj7hrXfBa0auI5m4GvNBZCxqmvij++SRs+U9rfpKofFtsayc9ed4HwWHI23eG2v6brQukJN+aD03Tzte1r2Oa5rgHNc0hzXNIuCCNCCOa7FX3Q9i+8ppKdx60LszP8KQlw8Hh47hlXZ0tbVzUUETaezXzFwMnEsDMt8oOmY5uJ4WPoCcVNSyNuaR7WN7XODR4lRyv2/oYtN6Xn/ltLv2uHrVGy4pLO1r5ZHyOIFy5xcb8+PDVdBcqPQGzO18Fa+RkIkaYw1xzgDM11xdtib2LbHzjtUhXnrYfF/c1dDITZpO6k/wAOQgHzAODHn5C9CqAiIgIqY6cahzaynyuLSIXG4JB1kPMeZV7/AG1UWt7ont2b6S3hmV0j0o/aSkDyw1MAc02cN6y7T2O10PnWHi23FBTg72qiuNcrHb1/zI7n1LzdhFQIQ5p4a27+z0rXTy3uroejNlOkmDEK51NBHIGtidLvH2bmyvY2zWC5t173NuHBTdeaOhisyY1AOUjJYj+rMg9cYHpXpdSqIiKAiIgIiICIiAsPGMQbT08sz/JjY6QjtytJsO82t6VmKGdMExbhE9tC4xN9BmYT6gQgrPYPYyXFql1dVkGnMrnSC5zTPab5Gj8GIHQm/BuUDmL9YwAAAAACwA0AA4ADkFGOi6nDMHowPwohIflSEyO9bipSgLRbY7LxYhTmKTquHWikAu6N/Igcx2jmOw2I3qIK46KcTyyVNA4HPT3JOga+0r4yQOI0DB6B2qx1UHRhLvcexKUeTaQfPqS5vqaVb6AvOXS1RbnFJXDg4tlHpAJ9d16NVO9PGHdaGUc2lp/Rd/vagr9xXWXLppJc0bT3W8ND9C7Lqqk/R3jHufEYCTZkh9zvv2SkBnp3gj9BKsDprw/eYe14GscgPoIIPrAVLZzxaSDxBHFp5EeY6+hegcVmFbgxlA0kgbNbsIaJCPOCCFKjz1hb/eyPguI/n/MrIcVhUzckz2H65SWn6VllVR2oIOoIse8HivRew+Kmpw+nlcbvLMkh7ZIyY3m3e5pPpC84lytroOxO8dTTknqOZM2/ZICxwHmMQP6aiLRREQUh0+aVdMe2Fw8JP9yq/eK1/sh4DnopOVp2Hz3icP8AyVO736+i61Ed0kixZZF9kf3/AF/9G6xpHjt+v1+lBs9lcXFNX007jZsczHPNr9TNaTQceqXL1hs/j9PWxb2llbKy+UkXBa7jZzXAFp1GhHNeM3O1Vq9C+1goo549xI90jg/OM2QNa3KBo063JUqvRSKBybcTEXbHGPPmPquFzpdviDaaHzlht4Ndx8VNCcotbhOOwVH3p4LubD1Xj9E8R3jRbJAREQEREBR7b/BX1mHTwR23hAdHfm9jg8C/K+W1+V1IUQVDsP0m01Nh8VPUCTewgx5WMud2wgMJzEAOscpF73YdArI2d2kp62Mvp5A7KbPadHsPIOadR5+B5LzLtRI9tfVySDK4zzB7QLFvvpLSBzA7eYIPNaijr300hfBK5mZrmkMJbdrtHMNuLTp3jzi6D0rjfSbh9M8sdI6RwOV26bnAINiM1wCQeIBNrLX7R9JELqNpw94lnmLoo22yujcPKc9j7ZSL3GawPHyQSqAjkYDrcm1r8PQ0DgO5SforAfjNNE8Oye+tLQbAlsbn2kHNt2i7T3X0vcLZ6HNlX0dNJLO3LLUFrsvNsbAd2CQSLnM46ciFYKIgKEdLdBvKEEDVrrehzSP3g1Tdafa6m3lDOOxmcedhD/8AxQeYsOd5bex1x5nDT6FlOK6ayPd1RHJ1x4G7f2beK5uKK+Eq7+hyrE2FuhdrupZYjf4Mlph6LTW9Co1xVn9A9d7/AFcN9CyKUDvDnsefAs8AiK72lpzDWa/Cyn03Yf2mldbipP0vYfkqZradYuH6YEn83qJskzNB7QCkHIlTDoirt3isbSTaWOWG3InKJhf9SfFQxyztm6sxV9JINMtRDf5LpAx/7L3BUeo1i4liDIGZ5DYXsLC5JN9APQfBZSiPSrSGTCpy0kOjyTNI0IySNLiCOHVzKDQbfBmJwtis6MMdma/Qm9reT2cOfJVPiHRzVM+9uZKNLWOQ8eYcbAWPadFKtl9q72jqLX4Nk4A9z+w9/j3z2mY1wu3093nVRVOF9EkjrGona38mMF5ty67rAeBUooOjSijteN0pHOR5/dbZvqU2bHk+T+7/ALfo83DlUSsYOs4D0oNLS4DTxfe4ImfJjaD42uuyaMWXVW4/E3gbqPVu0jeVkG0qAFrZ5hzWhrNoCea0tVjJPNNiTy1ga4Fri0jUEEgg9oI4FT3YPbzfytpZyDIQd2/QZ8ouWuHwrAm442PPjRE1a9xW/wCjaB78Wo7E6SFx8zY3ud6gR6UHppERRRERAREQV50n9H8VY0zse2GcCxLtGSWFmhxGoeBoHAHTQg6WqjZ7opqqmUtdJDCGgkZnB7nEcMrG62uBc30425K5sVL5XuLr6EgDk0A/XzrA9wkEW49yCpKPZaqgqX076N00vBjmubuz5pXjIBwNnW7xyNx9H2w76V5qauQyVBaY2NzmQQxl2YjObZ5HG2Z1gOQFl8hpANHNuFIcDqnA7txzC3VOptbiLnUi2o8FUbtERRRcZWBzS08CCD5iLFckQeW9saYxy35sdlPnY4sP0NWJmuLjgdfFS/pToMtXUt7XCQd4laCf21Xm+dlDb6BIM6SUA21LjoGtBc4nsAHNS/oQrv8AjJbYjNTyx2Nr3D43nh8gqvqnGZDeOINYCACI2hlwLeUR1ncBcuJ4aqX9DIy41S2HFs3oG5kPhcD1IJ70zUfvjXcnxeuNxzfsvVRYeeqW/BPqP+oKvzpdpQaWKU/gSZXfIkaQfWGrz5XR5ZHA+n6D6wUGdGHPvu2OfbQlo6oPHrP8lvitXX1b2OFnMu2z+qc2VzTcAv4O4DydO9dFZM/KGtJy34X0HoOizcH2eqam8dPG+Z/Y0aNzfCcbBo73EBB69Y64BHMX8V04hSNmhkid5MjHRu8zmlp+lcqNhEbA7iGtB84Auu5B5UmhdG9zHizmEscOxzSWuHiCpJsztE9jhHmNwOoeNwOLT2i30LJ6XcK3GJOcBZlQ3et7M46so8bOP+Io7gVOXS5uTBf0kEAes+C2iR4xt5IHFmjSNDbxUXlx6R1+sbcvN7Fi46b1D/QPBoWqqKxsZFwTccrLI2r69x5ldLp3Fad+MH8Fg9JJ9QXRJVyv/JHzfWdUG4kk7T61hy1zG88x7vasjA9jqqrcBDG59+LrHKPO86eF1aWzHQWBZ1bL/wBOPTxfx8LIaVTDPcDTV3Bo1PdYc1bnQfs/M2plqZ4nxtEeSLOMuYvcC82OosGga/DKsjAtjKKkHvEDGn4RGZx87jqVvwFB9RERRERAXF500XJEGv8A7PvcnieK+swtvNZ6INb/AGfZdlPRhrg6yzkQEREBERBBOkzZEVEb6mMu30cZBaBmEjGkuAtycDqCOPDstQNBhM1RMYqeJ8rr+SxpNgeGY8GDvJAXrldcULWizWhoJJNgBcnUnTmgpnZboYcQHV7wzW5jiOZ5Glg6Q9RvAggB3HRwVr4HgFPSMyU0TYxaxIF3Ot8J56zj5yVs0QdFbSMljdHK0PY4Wc1wuCFQ21fRrWGtcymhL4ySWPzNDQwnTO9x8oa3Gp56r0AiCqNlOhtkZElbKZHW1iiJYwcDYyaPdqOWX0qzsPw+KCMRwxsjYODWNDR3mw596yUQEREGl2p2Zgrot3O3hqx40cx3a0/y4FV9XbATwNtC0SNHwTZx7yDz9KttFdjztSdGGJzvLnsZCHEk533Iub8Ggj1qRUnQWHWNRVOv2RtAH7V1c6KCuaDoaw5lswkkP5UjreAICkuHbEUEI97pYh35AT4qQog64YGsFmtDR3Cy7ERAREQEREBERAREQEREBERAREQEREBERAREQEREBERAREQEREBERAREQEREBERAREQEREH/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AutoShape 16" descr="data:image/jpeg;base64,/9j/4AAQSkZJRgABAQAAAQABAAD/2wCEAAkGBxQTEBQUEhQVFRUXGBgUFRcXFhcVFxcWFxQXFhUeFxUYHiggGBolHBQXIjEiJSorLi4uFx8zODMsNygtMSsBCgoKDg0OGhAQGjUkHCQuLC0sNC8rLSwsLCwsLDcsMC4tLiwrLiwtLiwvMjcsKy0sLDEsLCwsKywsLCwsKywsK//AABEIAMIBAwMBIgACEQEDEQH/xAAcAAEAAgIDAQAAAAAAAAAAAAAABgcEBQIDCAH/xABQEAABAwIDBAUFCA8GBgMAAAABAAIDBBEFEiEGEzFBByJRYZEycYGh0RQjUlRykrHwCBYXM0JTYnSCk6Kys8HSFTRzw+HiJWODo8LxRKTT/8QAGAEBAQEBAQAAAAAAAAAAAAAAAAECAwT/xAArEQEBAAIABQIFAwUAAAAAAAAAAQIRAxIhMVFBgRNhkaGxBGJxFCLB4fD/2gAMAwEAAhEDEQA/ALxREQERdNXUsijdJI4NYwFznHgGgXJKDuRaPD9sKGZ4jiqonPJs1uaxJ7AHWue4LYOxWEVApzI3fFm8Ef4RZci/muD4LVxyneLqsxFo6fa+ifPuGVMTpb5Q0G93dgd5JPcCuNRtlQxyuifVRMe0lrg51rOHEEnQeKvw8vBqt8iwcSxeCCISzSsjjNrOc4WNxcZfhG3YujBdpKWruKadkhbqQDZwHblNjbvU5breuhqtqi0cm19E2f3OamLe5smW/wCFe2Uu4B19LXvddtXtNSRGUSTsaYcm9Bv1M9sl9Odx4pyZeDVbdFHYNuMPe9rG1UZc4hrRrq5xsANOZKyXbVUYBJqGACX3OTrYTWvkOnHRW8PKehqtyiw8UxSGnYHzyNja5wYCebnXsBbidD4LDxnamkpXBlRURxuIvlJJdY8CWtuQO8qTG3tDVbhFg0+MQPgM7JozCASZA4ZAB5V3crc7rFwbaikqnuZTzskc0XLRcGwIBNiBcXI1HaE5cuvTsarcItXjO0VNSloqZmRFwJaHX1AsDw84XbhmMwVDC+CaORrfKLHA5dL9bs07U5breuhqs9FHqbbigke1jKqNz3uDGgXuXOIDQNOZIW4xCvjgjMkz2xsbxc4gAXNhr2k6WS4ZS6sNVkotXgm0NNVhxppmS5bZst7tve1wbEA2PgVzosdp5ppIIpmPljvnYDq3K7K6/mJsUuNnoarYosKPFYXTupxI0zMaHuj/AAg02sT3dYeK4/2zBvnwbxu9YzevZzbHp1j3dYeKmqmmeij9JttQSODGVcJcdAC7LcngBmtqttieIxU8ZlmeI2CwLncNTYesq3DKXVi6rKRdFDWMmjbJE4PY8ZmuHAhd6ygiIgIiICIiAtJtsP8Ah1Xf8S/90rdrDxiibNTyxPvlkY5jspsbOFjY8itYXWUqzurvF8Mpzs9FI5jA9scRZJlAfmL2jRw1Nxf6eS7cPa6TFaUyk7x+Gszng67muzHuNyVs6PYClYWGT3RMxlixks2eNtuHvYAFu7gtzW7PQyVnuh2cuMDoC0OAYWOzX0tfN1iL3XsvHwksnrzff0dOaflD8JY/C3wU1VBDLA6W0M7WjM17naE31uL8NCBexNlrxC6SbFoY6U1DpZXNDuraE5pAHXdwOtxw1apZh+w0Mc0ckj6mURkGJk028ZGR5Ja2w4WHHsHYt1geCRwTVUjM+aeTePzOBF7uPVAAsOseN1b+owm8tbt9pbvflbnO6DU+EBmJYbSVVntipiWtPWYZDvSQL8bZGgfIatltDSxx43h7oWtZI4PEgYA3MyxALgOOmfj8Edmkh2p2dhqwzeB4kYbxyRuyPZ22drpoOI5clj7O7KQ00rpCZpZiMu9nk3r8vMA2AH096z8fG/3XvqzXp131+6c87ooKd+EEiogiqKN82cS5QZGuNi0m/wCEMt/ONCOC2+AQMfjOJhzWuBbDcOAI0Y22hXOn2Ap2vYXuqXwscDHBJNnhYRwsy17Dsv57rfYdgkcdZUVDS/PMGB93At6gAGUWuOHMlOJxsLL5s7+8+fy6lymkb2DoojW4l1GHLUDL1R1bPktl06vAcOxaKiwcVGHYowC7m1Ukze3MwAm3eW5h+krCwPBY4JqmRmfNPJvH5nAi93HqgAWHWPG6+bOYJHTCfd5yJZXSuzkO6zuIFgLN7jfzqf1Eltn7deyc/wDhDoa8YlU4ZGTmETPdc/ZvGHIL/ps4dkiyuj6kjlqMQlla183uhzHF7Q4tbcgAX4DQj9Adi3eyWytPRySuhD7yADruDg1oJNmWaLDXnfgOxY2MbFwzVD5o3VEEjvvjoJd0H/KBB9VrrWXFwu8J0mun13/38RblO0RnC8BbUOxejgcGRGSMst5DZGyOdaw4C7MunANHYt1sniLo6tlHV00UdQ2K0UsbW9eIctOAO7vppdnALaRbJUwonUzGPa0uDy5ryJd4CCH7ztFhytpwX3ZzZWKmmdKXTSzFuXeTyb1wb2NNhbgpnxsMplL7ed6k3vfr6wuUsrV7VQtdjWHBwDhll0IBB6juIKw6iljhx3LTgMD6V5nYwWbfK8glo0Bu2M+nvUh2o2Xjq5YnudMx8YcGuikEZAdx1LSfC3Erns9szT028yMfvJAQ+SR5kkcOYznh6AOXYpOLjMJ55bNe96pzTXsivRhBN7ngywU7oMz7yuPvos4nQW5O0ClO3ez7q2lEcbgHskbK0O8lxa1zbO0OlnHlxAWrwjYOOF0ZjmrA1j2vDPdADDZwNnMDRcG2o5rf7S4IyqjY1xla5js7HxP3b2Oyltw7Xk4j0qcXi43jc+PTr4/2ZZTm3EYwrakRCrFRTxw1UEQe8sDQJQ372CR+VI2wuR19LKG7N4nT09TRTMlzSuMjKzRw++yaEkixtmubfACnX2h0+4lieahzpHMdLI6UOleGG7QXltst7HQX0Gui3m0mCw1VKYJAQ27SMhDXNLTplJBA0uOHArrONwsbZJ0vf6a+fm3v4a5sY0OFtH2xVZ5+5m/5CxJ2j+2648/cDvohWyxTYmKacy7yqbIWMY50cwZcNaGi5yX5C/K44LModloo53S3lc91MKZ2d4ddgawXJy3LzkF3X7dFz+LhOv7ZPwzzT7InhWF079m3OlYwlrJ3NeWjMHiWTJZ3HjYd97LCxPFo3UuF09XIRHYTzk5nExsLmwg2uTmAI8CpHS9HdK0NDzUyRNNxG+e8d738hrW8/pW/o8ChjrJKkZsz42xNBI3bI2hoyxtDRl8kcz6F0v6jhy29b1tny39f59mueI90S4iwwzUzH52wyExu1GaJ7iQbHXyg4/pBT5aOmwKJte+rYXh74928Bw3bh1bEttfN1AL35LeLycfLHPO5Y+v5c8rLdwREXJkREQEREBfCF9WLLiMbXFrngEcRY+fsQZOXSy+BqwnYxCOMg9fsXU/aGmHGZo8fYg2WVMi00m11EONRGPSfYsZ+3uHDjWQjzuQSPKhaox90TC/jsHzk+6Lhfx2D5yCTFq+hqi/3RcL+OwfOX37ouF/HYPnIJOAvmVRn7ouF/HYPnLb4LjtPVtc6mlZK1pyuLDcA2va/bZBnhi+tbZfUQfA1fA1ckQfC1C1CbcVx3zfhDxCD6GrkVqcW2kpaYe/zsZ3XzO8+Rt3W142Ws+6HhvxlvzJf6UEnDAmQKNfdBw74035sn9K+jpAw740zwf8A0oJLl1umVRodIGGn/wCXF+17Fy+3zDvjcXr9iCRhull8yBR/7esP+NxeJ9i+t25w88KyH5yDftbZcl0UlZHK3NE9r29rSHDt5cCu9AREQEREBERAUC2qlIqHAEjXkSPwB2Keqs9s57Vbx3j9xqsGunkJ/Cf893tWrqvO75zvau6Sda+qnVRqcQaO/wAT7VFcVsAe/TiVJK6RRLEpLvI7NPTzUow8g7EyDsC5IorjkHYEyDsC5IgMNuBI8xt9CvT7HX+51X5x/lMVFq9fsdf7lVfnJ/hMQWyiIgIiIIj0p4qabDJJGmzs0bRoDxkbyOn+l1V8PSiQ1odT5iAAXGQDMQNTYMsL9gVk9LGGS1FDkguZc7XMAIF8rmlwzO0HVzWvYXsqbGyuKgawOPH8Kmd/mK+iI9M+aRzpA3MC43dYAZj1rXPO2q67TfBH7PtUlr8Nnp6WAVbTE6SpleR1HHI2CBjSBGbDXP2Ll7gg5VUfpDvYtSJuozab4I/Z9q+sMoN3tOXnlyk+gKVv2eksHNa9zTYtcGizgeBF3XsfMuH2vzfi5Pmj2p0N1pqiqhsAw1JHPNEwa91r96wC6bk3TlfKDblcX0KlTdnZzwjk+Z/qvjNnZzwjf8wq9E3UW9/+D+77V9vP8H1t9qlbtnJwLmOQDt3Z/mVjy4PIGkhsptppFfXz5u9Tou6+7Bx1ja2nkZDIYy/K9zWnKWHR93DTT+Sv0KCdEkjmYe5klwWzyCxFiAWscbjzuKmPulvafUs1UggddoK7Fi4bIDHccLlZSiiIiAiIgKn9v6i2ISj5P8NquBUV0mz2xSYdzP4TVYMGSqWDPUrBfUrHknRCvqbNJ7FGCb6rYYpPew9J/l9e5a9RRERAREQFev2Ov9yqvzk/wmKilev2Ov8Acqr85P8ACYgtlERAREQa7GonFrcrS4h3Lssf9FqhDJ+Lf80qTIrtNIHiNTDv2RTZN5lc4MkaCbGxuA4djHeC+GCm/FQ/q2exRbpRgz4zCy5GaFmrWbwj+8knLcaAN1N9ACVqpNnGW1qv/rO//RXYtuoMe6YGtbYBlrNA0t5uC4AMvwHgFraN2WGIA3s1jb2tcBo1ty8y5vndmsAPX2LOutVuKZrNdG6X5D0LspMulwOBvoON22vpx4rUQ1Li2/n4dy5QVDja/Z28eCo4bXYOypiybrOeLXN3YLT3lxBt5gVj7LYUIwQ5haGgM67nvzW/JfYekCwvYFZstQ4WDbXN+N+XmXGKdxJzW9BPf7FnXXZuvkjWb6ZsTb2c0uEbCbExM8oNGhIC47h/4t/zH+xd2xpvNXn/AJ7G/NpovapQqjEwphETQQQdTYix1J5FZaIiiIiAiIgLzx0szWxecd0f8Ji9DrzZ0wSWxmo80X8FiCOGddb5lib8dv18V1TVAA4/R7UHGV9ySuK6vdDfrb2rlFJmcGt1LiGgaakmw5oOaLJq8OljYXvjs0Wuc7D5Wg0DieawPdIQdyLo90hc973H6m306IOxXt9jr/cqr85P8JioTfaXsbdv18x8FfP2Obr0NV+cf5TEFtIiICIiAiLg4oKm2srWS43HJA5szG00kUj4iJGsk3NaMr3MuGuu9oynXrDtWDM51tI5PmO9izcce2PEJYA0AMYx7eFskks0lrcsrnubbsa1cN43sCqNlFi3vcYyvBaG397fybY8l2PxFh1s+/yH+xakSDuTOPrZQbePEgG263P8B3P0LlTYlwvm8nXqnytOGi0+Yd3qTOEVv317SRqdPlDs8V301U2514+0qNbwdgXMPb2BBKNiMRjDqrePax0tW/dNe4MdIGxxMBY11i4G2hCmagGyNK2eSxY0thc2YkgG8lrQgfJIe89hEanrUHJERAREQEREBR/FNiqKoldNNDnkdbM7eSi9mho0a4AaAcFIEQRX7nWHfF/+7N/Wvv3PcO+Ln9dP/WpSvhCCMjo/w/8AEH9dP/Wuqt2Lw6KJ8j4sjWNLnOM8wDQBckkv0C19X0dSPN/7UxA9z5Q4eDA1Y56MjlLXVLJQRY7+B8vH/rt1Rd1VHQfQQ1GJPiqRdu4fkGZ0ZMgkjNgWEEnKHm3Y09ivY7BUH4g/rp/61CcA6FBSy71tTHKcpaBNSl7W3IOZobMLOFrA95W8d0cyE3FfNH/g7yMegb02Q5r5bg9H+H/iD+un/rXE9HmHfFz+un/rXfs1s0+lcXPrqupu3Llme1zBqDcDLmvpbyranRSJERX7nWHfFv8Auzf1rb4HgFPSNc2mj3bXHM4ZnuuQLX65NtFs0QEREBERAXCVtwuaIKDiwquqcarnObkIaB1g7KWsLWMyOta1hf8ASW6+1au7GetXDZLIKfGy9d2M9a5jZSuPwPWresiCpG7I1v5HrXP7Uq38j1q2EQ0qY7J1v5Hr9q6pdmK4A2DDYcBxPcLlW8iCp+hc1LqqvfOwxttEzI5r2kObnAsHC3wr87gK2ERAREQEREBERAXCWVrRdxDQOJJAHiVAukzpDFABBAGvqXC+vkxNPAuHNx5D0nkDC9htlanFpTVYjJM+nschc628eSPvTSOrGAHXIDQSRbmguaHGKd7srJ4XO7GyMJ8AVnKu9qOiynkpSyiY2GYEOa5z3kOte7XEk5Qb8QOIGhF1CsD2mr8KqGU9Zn3V/Ik6wyXteN7b6fJuO1t0F8osXDa9k8TZYnBzHcCCDwNiNOYII9CykBEVb7Y9KAp6k01PGHvacskj7hrXfBa0auI5m4GvNBZCxqmvij++SRs+U9rfpKofFtsayc9ed4HwWHI23eG2v6brQukJN+aD03Tzte1r2Oa5rgHNc0hzXNIuCCNCCOa7FX3Q9i+8ppKdx60LszP8KQlw8Hh47hlXZ0tbVzUUETaezXzFwMnEsDMt8oOmY5uJ4WPoCcVNSyNuaR7WN7XODR4lRyv2/oYtN6Xn/ltLv2uHrVGy4pLO1r5ZHyOIFy5xcb8+PDVdBcqPQGzO18Fa+RkIkaYw1xzgDM11xdtib2LbHzjtUhXnrYfF/c1dDITZpO6k/wAOQgHzAODHn5C9CqAiIgIqY6cahzaynyuLSIXG4JB1kPMeZV7/AG1UWt7ont2b6S3hmV0j0o/aSkDyw1MAc02cN6y7T2O10PnWHi23FBTg72qiuNcrHb1/zI7n1LzdhFQIQ5p4a27+z0rXTy3uroejNlOkmDEK51NBHIGtidLvH2bmyvY2zWC5t173NuHBTdeaOhisyY1AOUjJYj+rMg9cYHpXpdSqIiKAiIgIiICIiAsPGMQbT08sz/JjY6QjtytJsO82t6VmKGdMExbhE9tC4xN9BmYT6gQgrPYPYyXFql1dVkGnMrnSC5zTPab5Gj8GIHQm/BuUDmL9YwAAAAACwA0AA4ADkFGOi6nDMHowPwohIflSEyO9bipSgLRbY7LxYhTmKTquHWikAu6N/Igcx2jmOw2I3qIK46KcTyyVNA4HPT3JOga+0r4yQOI0DB6B2qx1UHRhLvcexKUeTaQfPqS5vqaVb6AvOXS1RbnFJXDg4tlHpAJ9d16NVO9PGHdaGUc2lp/Rd/vagr9xXWXLppJc0bT3W8ND9C7Lqqk/R3jHufEYCTZkh9zvv2SkBnp3gj9BKsDprw/eYe14GscgPoIIPrAVLZzxaSDxBHFp5EeY6+hegcVmFbgxlA0kgbNbsIaJCPOCCFKjz1hb/eyPguI/n/MrIcVhUzckz2H65SWn6VllVR2oIOoIse8HivRew+Kmpw+nlcbvLMkh7ZIyY3m3e5pPpC84lytroOxO8dTTknqOZM2/ZICxwHmMQP6aiLRREQUh0+aVdMe2Fw8JP9yq/eK1/sh4DnopOVp2Hz3icP8AyVO736+i61Ed0kixZZF9kf3/AF/9G6xpHjt+v1+lBs9lcXFNX007jZsczHPNr9TNaTQceqXL1hs/j9PWxb2llbKy+UkXBa7jZzXAFp1GhHNeM3O1Vq9C+1goo549xI90jg/OM2QNa3KBo063JUqvRSKBybcTEXbHGPPmPquFzpdviDaaHzlht4Ndx8VNCcotbhOOwVH3p4LubD1Xj9E8R3jRbJAREQEREBR7b/BX1mHTwR23hAdHfm9jg8C/K+W1+V1IUQVDsP0m01Nh8VPUCTewgx5WMud2wgMJzEAOscpF73YdArI2d2kp62Mvp5A7KbPadHsPIOadR5+B5LzLtRI9tfVySDK4zzB7QLFvvpLSBzA7eYIPNaijr300hfBK5mZrmkMJbdrtHMNuLTp3jzi6D0rjfSbh9M8sdI6RwOV26bnAINiM1wCQeIBNrLX7R9JELqNpw94lnmLoo22yujcPKc9j7ZSL3GawPHyQSqAjkYDrcm1r8PQ0DgO5SforAfjNNE8Oye+tLQbAlsbn2kHNt2i7T3X0vcLZ6HNlX0dNJLO3LLUFrsvNsbAd2CQSLnM46ciFYKIgKEdLdBvKEEDVrrehzSP3g1Tdafa6m3lDOOxmcedhD/8AxQeYsOd5bex1x5nDT6FlOK6ayPd1RHJ1x4G7f2beK5uKK+Eq7+hyrE2FuhdrupZYjf4Mlph6LTW9Co1xVn9A9d7/AFcN9CyKUDvDnsefAs8AiK72lpzDWa/Cyn03Yf2mldbipP0vYfkqZradYuH6YEn83qJskzNB7QCkHIlTDoirt3isbSTaWOWG3InKJhf9SfFQxyztm6sxV9JINMtRDf5LpAx/7L3BUeo1i4liDIGZ5DYXsLC5JN9APQfBZSiPSrSGTCpy0kOjyTNI0IySNLiCOHVzKDQbfBmJwtis6MMdma/Qm9reT2cOfJVPiHRzVM+9uZKNLWOQ8eYcbAWPadFKtl9q72jqLX4Nk4A9z+w9/j3z2mY1wu3093nVRVOF9EkjrGona38mMF5ty67rAeBUooOjSijteN0pHOR5/dbZvqU2bHk+T+7/ALfo83DlUSsYOs4D0oNLS4DTxfe4ImfJjaD42uuyaMWXVW4/E3gbqPVu0jeVkG0qAFrZ5hzWhrNoCea0tVjJPNNiTy1ga4Fri0jUEEgg9oI4FT3YPbzfytpZyDIQd2/QZ8ouWuHwrAm442PPjRE1a9xW/wCjaB78Wo7E6SFx8zY3ud6gR6UHppERRRERAREQV50n9H8VY0zse2GcCxLtGSWFmhxGoeBoHAHTQg6WqjZ7opqqmUtdJDCGgkZnB7nEcMrG62uBc30425K5sVL5XuLr6EgDk0A/XzrA9wkEW49yCpKPZaqgqX076N00vBjmubuz5pXjIBwNnW7xyNx9H2w76V5qauQyVBaY2NzmQQxl2YjObZ5HG2Z1gOQFl8hpANHNuFIcDqnA7txzC3VOptbiLnUi2o8FUbtERRRcZWBzS08CCD5iLFckQeW9saYxy35sdlPnY4sP0NWJmuLjgdfFS/pToMtXUt7XCQd4laCf21Xm+dlDb6BIM6SUA21LjoGtBc4nsAHNS/oQrv8AjJbYjNTyx2Nr3D43nh8gqvqnGZDeOINYCACI2hlwLeUR1ncBcuJ4aqX9DIy41S2HFs3oG5kPhcD1IJ70zUfvjXcnxeuNxzfsvVRYeeqW/BPqP+oKvzpdpQaWKU/gSZXfIkaQfWGrz5XR5ZHA+n6D6wUGdGHPvu2OfbQlo6oPHrP8lvitXX1b2OFnMu2z+qc2VzTcAv4O4DydO9dFZM/KGtJy34X0HoOizcH2eqam8dPG+Z/Y0aNzfCcbBo73EBB69Y64BHMX8V04hSNmhkid5MjHRu8zmlp+lcqNhEbA7iGtB84Auu5B5UmhdG9zHizmEscOxzSWuHiCpJsztE9jhHmNwOoeNwOLT2i30LJ6XcK3GJOcBZlQ3et7M46so8bOP+Io7gVOXS5uTBf0kEAes+C2iR4xt5IHFmjSNDbxUXlx6R1+sbcvN7Fi46b1D/QPBoWqqKxsZFwTccrLI2r69x5ldLp3Fad+MH8Fg9JJ9QXRJVyv/JHzfWdUG4kk7T61hy1zG88x7vasjA9jqqrcBDG59+LrHKPO86eF1aWzHQWBZ1bL/wBOPTxfx8LIaVTDPcDTV3Bo1PdYc1bnQfs/M2plqZ4nxtEeSLOMuYvcC82OosGga/DKsjAtjKKkHvEDGn4RGZx87jqVvwFB9RERRERAXF500XJEGv8A7PvcnieK+swtvNZ6INb/AGfZdlPRhrg6yzkQEREBERBBOkzZEVEb6mMu30cZBaBmEjGkuAtycDqCOPDstQNBhM1RMYqeJ8rr+SxpNgeGY8GDvJAXrldcULWizWhoJJNgBcnUnTmgpnZboYcQHV7wzW5jiOZ5Glg6Q9RvAggB3HRwVr4HgFPSMyU0TYxaxIF3Ot8J56zj5yVs0QdFbSMljdHK0PY4Wc1wuCFQ21fRrWGtcymhL4ySWPzNDQwnTO9x8oa3Gp56r0AiCqNlOhtkZElbKZHW1iiJYwcDYyaPdqOWX0qzsPw+KCMRwxsjYODWNDR3mw596yUQEREGl2p2Zgrot3O3hqx40cx3a0/y4FV9XbATwNtC0SNHwTZx7yDz9KttFdjztSdGGJzvLnsZCHEk533Iub8Ggj1qRUnQWHWNRVOv2RtAH7V1c6KCuaDoaw5lswkkP5UjreAICkuHbEUEI97pYh35AT4qQog64YGsFmtDR3Cy7ERAREQEREBERAREQEREBERAREQEREBERAREQEREBERAREQEREBERAREQEREBERAREQEREH/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 name="AutoShape 18" descr="data:image/jpeg;base64,/9j/4AAQSkZJRgABAQAAAQABAAD/2wCEAAkGBxQTEBQUEhQVFRUXGBgUFRcXFhcVFxcWFxQXFhUeFxUYHiggGBolHBQXIjEiJSorLi4uFx8zODMsNygtMSsBCgoKDg0OGhAQGjUkHCQuLC0sNC8rLSwsLCwsLDcsMC4tLiwrLiwtLiwvMjcsKy0sLDEsLCwsKywsLCwsKywsK//AABEIAMIBAwMBIgACEQEDEQH/xAAcAAEAAgIDAQAAAAAAAAAAAAAABgcEBQIDCAH/xABQEAABAwIDBAUFCA8GBgMAAAABAAIDBBEFEiEGEzFBByJRYZEycYGh0RQjUlRykrHwCBYXM0JTYnSCk6Kys8HSFTRzw+HiJWODo8LxRKTT/8QAGAEBAQEBAQAAAAAAAAAAAAAAAAECAwT/xAArEQEBAAIABQIFAwUAAAAAAAAAAQIRAxIhMVFBgRNhkaGxBGJxFCLB4fD/2gAMAwEAAhEDEQA/ALxREQERdNXUsijdJI4NYwFznHgGgXJKDuRaPD9sKGZ4jiqonPJs1uaxJ7AHWue4LYOxWEVApzI3fFm8Ef4RZci/muD4LVxyneLqsxFo6fa+ifPuGVMTpb5Q0G93dgd5JPcCuNRtlQxyuifVRMe0lrg51rOHEEnQeKvw8vBqt8iwcSxeCCISzSsjjNrOc4WNxcZfhG3YujBdpKWruKadkhbqQDZwHblNjbvU5breuhqtqi0cm19E2f3OamLe5smW/wCFe2Uu4B19LXvddtXtNSRGUSTsaYcm9Bv1M9sl9Odx4pyZeDVbdFHYNuMPe9rG1UZc4hrRrq5xsANOZKyXbVUYBJqGACX3OTrYTWvkOnHRW8PKehqtyiw8UxSGnYHzyNja5wYCebnXsBbidD4LDxnamkpXBlRURxuIvlJJdY8CWtuQO8qTG3tDVbhFg0+MQPgM7JozCASZA4ZAB5V3crc7rFwbaikqnuZTzskc0XLRcGwIBNiBcXI1HaE5cuvTsarcItXjO0VNSloqZmRFwJaHX1AsDw84XbhmMwVDC+CaORrfKLHA5dL9bs07U5breuhqs9FHqbbigke1jKqNz3uDGgXuXOIDQNOZIW4xCvjgjMkz2xsbxc4gAXNhr2k6WS4ZS6sNVkotXgm0NNVhxppmS5bZst7tve1wbEA2PgVzosdp5ppIIpmPljvnYDq3K7K6/mJsUuNnoarYosKPFYXTupxI0zMaHuj/AAg02sT3dYeK4/2zBvnwbxu9YzevZzbHp1j3dYeKmqmmeij9JttQSODGVcJcdAC7LcngBmtqttieIxU8ZlmeI2CwLncNTYesq3DKXVi6rKRdFDWMmjbJE4PY8ZmuHAhd6ygiIgIiICIiAtJtsP8Ah1Xf8S/90rdrDxiibNTyxPvlkY5jspsbOFjY8itYXWUqzurvF8Mpzs9FI5jA9scRZJlAfmL2jRw1Nxf6eS7cPa6TFaUyk7x+Gszng67muzHuNyVs6PYClYWGT3RMxlixks2eNtuHvYAFu7gtzW7PQyVnuh2cuMDoC0OAYWOzX0tfN1iL3XsvHwksnrzff0dOaflD8JY/C3wU1VBDLA6W0M7WjM17naE31uL8NCBexNlrxC6SbFoY6U1DpZXNDuraE5pAHXdwOtxw1apZh+w0Mc0ckj6mURkGJk028ZGR5Ja2w4WHHsHYt1geCRwTVUjM+aeTePzOBF7uPVAAsOseN1b+owm8tbt9pbvflbnO6DU+EBmJYbSVVntipiWtPWYZDvSQL8bZGgfIatltDSxx43h7oWtZI4PEgYA3MyxALgOOmfj8Edmkh2p2dhqwzeB4kYbxyRuyPZ22drpoOI5clj7O7KQ00rpCZpZiMu9nk3r8vMA2AH096z8fG/3XvqzXp131+6c87ooKd+EEiogiqKN82cS5QZGuNi0m/wCEMt/ONCOC2+AQMfjOJhzWuBbDcOAI0Y22hXOn2Ap2vYXuqXwscDHBJNnhYRwsy17Dsv57rfYdgkcdZUVDS/PMGB93At6gAGUWuOHMlOJxsLL5s7+8+fy6lymkb2DoojW4l1GHLUDL1R1bPktl06vAcOxaKiwcVGHYowC7m1Ukze3MwAm3eW5h+krCwPBY4JqmRmfNPJvH5nAi93HqgAWHWPG6+bOYJHTCfd5yJZXSuzkO6zuIFgLN7jfzqf1Eltn7deyc/wDhDoa8YlU4ZGTmETPdc/ZvGHIL/ps4dkiyuj6kjlqMQlla183uhzHF7Q4tbcgAX4DQj9Adi3eyWytPRySuhD7yADruDg1oJNmWaLDXnfgOxY2MbFwzVD5o3VEEjvvjoJd0H/KBB9VrrWXFwu8J0mun13/38RblO0RnC8BbUOxejgcGRGSMst5DZGyOdaw4C7MunANHYt1sniLo6tlHV00UdQ2K0UsbW9eIctOAO7vppdnALaRbJUwonUzGPa0uDy5ryJd4CCH7ztFhytpwX3ZzZWKmmdKXTSzFuXeTyb1wb2NNhbgpnxsMplL7ed6k3vfr6wuUsrV7VQtdjWHBwDhll0IBB6juIKw6iljhx3LTgMD6V5nYwWbfK8glo0Bu2M+nvUh2o2Xjq5YnudMx8YcGuikEZAdx1LSfC3Erns9szT028yMfvJAQ+SR5kkcOYznh6AOXYpOLjMJ55bNe96pzTXsivRhBN7ngywU7oMz7yuPvos4nQW5O0ClO3ez7q2lEcbgHskbK0O8lxa1zbO0OlnHlxAWrwjYOOF0ZjmrA1j2vDPdADDZwNnMDRcG2o5rf7S4IyqjY1xla5js7HxP3b2Oyltw7Xk4j0qcXi43jc+PTr4/2ZZTm3EYwrakRCrFRTxw1UEQe8sDQJQ372CR+VI2wuR19LKG7N4nT09TRTMlzSuMjKzRw++yaEkixtmubfACnX2h0+4lieahzpHMdLI6UOleGG7QXltst7HQX0Gui3m0mCw1VKYJAQ27SMhDXNLTplJBA0uOHArrONwsbZJ0vf6a+fm3v4a5sY0OFtH2xVZ5+5m/5CxJ2j+2648/cDvohWyxTYmKacy7yqbIWMY50cwZcNaGi5yX5C/K44LModloo53S3lc91MKZ2d4ddgawXJy3LzkF3X7dFz+LhOv7ZPwzzT7InhWF079m3OlYwlrJ3NeWjMHiWTJZ3HjYd97LCxPFo3UuF09XIRHYTzk5nExsLmwg2uTmAI8CpHS9HdK0NDzUyRNNxG+e8d738hrW8/pW/o8ChjrJKkZsz42xNBI3bI2hoyxtDRl8kcz6F0v6jhy29b1tny39f59mueI90S4iwwzUzH52wyExu1GaJ7iQbHXyg4/pBT5aOmwKJte+rYXh74928Bw3bh1bEttfN1AL35LeLycfLHPO5Y+v5c8rLdwREXJkREQEREBfCF9WLLiMbXFrngEcRY+fsQZOXSy+BqwnYxCOMg9fsXU/aGmHGZo8fYg2WVMi00m11EONRGPSfYsZ+3uHDjWQjzuQSPKhaox90TC/jsHzk+6Lhfx2D5yCTFq+hqi/3RcL+OwfOX37ouF/HYPnIJOAvmVRn7ouF/HYPnLb4LjtPVtc6mlZK1pyuLDcA2va/bZBnhi+tbZfUQfA1fA1ckQfC1C1CbcVx3zfhDxCD6GrkVqcW2kpaYe/zsZ3XzO8+Rt3W142Ws+6HhvxlvzJf6UEnDAmQKNfdBw74035sn9K+jpAw740zwf8A0oJLl1umVRodIGGn/wCXF+17Fy+3zDvjcXr9iCRhull8yBR/7esP+NxeJ9i+t25w88KyH5yDftbZcl0UlZHK3NE9r29rSHDt5cCu9AREQEREBERAUC2qlIqHAEjXkSPwB2Keqs9s57Vbx3j9xqsGunkJ/Cf893tWrqvO75zvau6Sda+qnVRqcQaO/wAT7VFcVsAe/TiVJK6RRLEpLvI7NPTzUow8g7EyDsC5IorjkHYEyDsC5IgMNuBI8xt9CvT7HX+51X5x/lMVFq9fsdf7lVfnJ/hMQWyiIgIiIIj0p4qabDJJGmzs0bRoDxkbyOn+l1V8PSiQ1odT5iAAXGQDMQNTYMsL9gVk9LGGS1FDkguZc7XMAIF8rmlwzO0HVzWvYXsqbGyuKgawOPH8Kmd/mK+iI9M+aRzpA3MC43dYAZj1rXPO2q67TfBH7PtUlr8Nnp6WAVbTE6SpleR1HHI2CBjSBGbDXP2Ll7gg5VUfpDvYtSJuozab4I/Z9q+sMoN3tOXnlyk+gKVv2eksHNa9zTYtcGizgeBF3XsfMuH2vzfi5Pmj2p0N1pqiqhsAw1JHPNEwa91r96wC6bk3TlfKDblcX0KlTdnZzwjk+Z/qvjNnZzwjf8wq9E3UW9/+D+77V9vP8H1t9qlbtnJwLmOQDt3Z/mVjy4PIGkhsptppFfXz5u9Tou6+7Bx1ja2nkZDIYy/K9zWnKWHR93DTT+Sv0KCdEkjmYe5klwWzyCxFiAWscbjzuKmPulvafUs1UggddoK7Fi4bIDHccLlZSiiIiAiIgKn9v6i2ISj5P8NquBUV0mz2xSYdzP4TVYMGSqWDPUrBfUrHknRCvqbNJ7FGCb6rYYpPew9J/l9e5a9RRERAREQFev2Ov9yqvzk/wmKilev2Ov8Acqr85P8ACYgtlERAREQa7GonFrcrS4h3Lssf9FqhDJ+Lf80qTIrtNIHiNTDv2RTZN5lc4MkaCbGxuA4djHeC+GCm/FQ/q2exRbpRgz4zCy5GaFmrWbwj+8knLcaAN1N9ACVqpNnGW1qv/rO//RXYtuoMe6YGtbYBlrNA0t5uC4AMvwHgFraN2WGIA3s1jb2tcBo1ty8y5vndmsAPX2LOutVuKZrNdG6X5D0LspMulwOBvoON22vpx4rUQ1Li2/n4dy5QVDja/Z28eCo4bXYOypiybrOeLXN3YLT3lxBt5gVj7LYUIwQ5haGgM67nvzW/JfYekCwvYFZstQ4WDbXN+N+XmXGKdxJzW9BPf7FnXXZuvkjWb6ZsTb2c0uEbCbExM8oNGhIC47h/4t/zH+xd2xpvNXn/AJ7G/NpovapQqjEwphETQQQdTYix1J5FZaIiiIiAiIgLzx0szWxecd0f8Ji9DrzZ0wSWxmo80X8FiCOGddb5lib8dv18V1TVAA4/R7UHGV9ySuK6vdDfrb2rlFJmcGt1LiGgaakmw5oOaLJq8OljYXvjs0Wuc7D5Wg0DieawPdIQdyLo90hc973H6m306IOxXt9jr/cqr85P8JioTfaXsbdv18x8FfP2Obr0NV+cf5TEFtIiICIiAiLg4oKm2srWS43HJA5szG00kUj4iJGsk3NaMr3MuGuu9oynXrDtWDM51tI5PmO9izcce2PEJYA0AMYx7eFskks0lrcsrnubbsa1cN43sCqNlFi3vcYyvBaG397fybY8l2PxFh1s+/yH+xakSDuTOPrZQbePEgG263P8B3P0LlTYlwvm8nXqnytOGi0+Yd3qTOEVv317SRqdPlDs8V301U2514+0qNbwdgXMPb2BBKNiMRjDqrePax0tW/dNe4MdIGxxMBY11i4G2hCmagGyNK2eSxY0thc2YkgG8lrQgfJIe89hEanrUHJERAREQEREBR/FNiqKoldNNDnkdbM7eSi9mho0a4AaAcFIEQRX7nWHfF/+7N/Wvv3PcO+Ln9dP/WpSvhCCMjo/w/8AEH9dP/Wuqt2Lw6KJ8j4sjWNLnOM8wDQBckkv0C19X0dSPN/7UxA9z5Q4eDA1Y56MjlLXVLJQRY7+B8vH/rt1Rd1VHQfQQ1GJPiqRdu4fkGZ0ZMgkjNgWEEnKHm3Y09ivY7BUH4g/rp/61CcA6FBSy71tTHKcpaBNSl7W3IOZobMLOFrA95W8d0cyE3FfNH/g7yMegb02Q5r5bg9H+H/iD+un/rXE9HmHfFz+un/rXfs1s0+lcXPrqupu3Llme1zBqDcDLmvpbyranRSJERX7nWHfFv8Auzf1rb4HgFPSNc2mj3bXHM4ZnuuQLX65NtFs0QEREBERAXCVtwuaIKDiwquqcarnObkIaB1g7KWsLWMyOta1hf8ASW6+1au7GetXDZLIKfGy9d2M9a5jZSuPwPWresiCpG7I1v5HrXP7Uq38j1q2EQ0qY7J1v5Hr9q6pdmK4A2DDYcBxPcLlW8iCp+hc1LqqvfOwxttEzI5r2kObnAsHC3wr87gK2ERAREQEREBERAXCWVrRdxDQOJJAHiVAukzpDFABBAGvqXC+vkxNPAuHNx5D0nkDC9htlanFpTVYjJM+nschc628eSPvTSOrGAHXIDQSRbmguaHGKd7srJ4XO7GyMJ8AVnKu9qOiynkpSyiY2GYEOa5z3kOte7XEk5Qb8QOIGhF1CsD2mr8KqGU9Zn3V/Ik6wyXteN7b6fJuO1t0F8osXDa9k8TZYnBzHcCCDwNiNOYII9CykBEVb7Y9KAp6k01PGHvacskj7hrXfBa0auI5m4GvNBZCxqmvij++SRs+U9rfpKofFtsayc9ed4HwWHI23eG2v6brQukJN+aD03Tzte1r2Oa5rgHNc0hzXNIuCCNCCOa7FX3Q9i+8ppKdx60LszP8KQlw8Hh47hlXZ0tbVzUUETaezXzFwMnEsDMt8oOmY5uJ4WPoCcVNSyNuaR7WN7XODR4lRyv2/oYtN6Xn/ltLv2uHrVGy4pLO1r5ZHyOIFy5xcb8+PDVdBcqPQGzO18Fa+RkIkaYw1xzgDM11xdtib2LbHzjtUhXnrYfF/c1dDITZpO6k/wAOQgHzAODHn5C9CqAiIgIqY6cahzaynyuLSIXG4JB1kPMeZV7/AG1UWt7ont2b6S3hmV0j0o/aSkDyw1MAc02cN6y7T2O10PnWHi23FBTg72qiuNcrHb1/zI7n1LzdhFQIQ5p4a27+z0rXTy3uroejNlOkmDEK51NBHIGtidLvH2bmyvY2zWC5t173NuHBTdeaOhisyY1AOUjJYj+rMg9cYHpXpdSqIiKAiIgIiICIiAsPGMQbT08sz/JjY6QjtytJsO82t6VmKGdMExbhE9tC4xN9BmYT6gQgrPYPYyXFql1dVkGnMrnSC5zTPab5Gj8GIHQm/BuUDmL9YwAAAAACwA0AA4ADkFGOi6nDMHowPwohIflSEyO9bipSgLRbY7LxYhTmKTquHWikAu6N/Igcx2jmOw2I3qIK46KcTyyVNA4HPT3JOga+0r4yQOI0DB6B2qx1UHRhLvcexKUeTaQfPqS5vqaVb6AvOXS1RbnFJXDg4tlHpAJ9d16NVO9PGHdaGUc2lp/Rd/vagr9xXWXLppJc0bT3W8ND9C7Lqqk/R3jHufEYCTZkh9zvv2SkBnp3gj9BKsDprw/eYe14GscgPoIIPrAVLZzxaSDxBHFp5EeY6+hegcVmFbgxlA0kgbNbsIaJCPOCCFKjz1hb/eyPguI/n/MrIcVhUzckz2H65SWn6VllVR2oIOoIse8HivRew+Kmpw+nlcbvLMkh7ZIyY3m3e5pPpC84lytroOxO8dTTknqOZM2/ZICxwHmMQP6aiLRREQUh0+aVdMe2Fw8JP9yq/eK1/sh4DnopOVp2Hz3icP8AyVO736+i61Ed0kixZZF9kf3/AF/9G6xpHjt+v1+lBs9lcXFNX007jZsczHPNr9TNaTQceqXL1hs/j9PWxb2llbKy+UkXBa7jZzXAFp1GhHNeM3O1Vq9C+1goo549xI90jg/OM2QNa3KBo063JUqvRSKBybcTEXbHGPPmPquFzpdviDaaHzlht4Ndx8VNCcotbhOOwVH3p4LubD1Xj9E8R3jRbJAREQEREBR7b/BX1mHTwR23hAdHfm9jg8C/K+W1+V1IUQVDsP0m01Nh8VPUCTewgx5WMud2wgMJzEAOscpF73YdArI2d2kp62Mvp5A7KbPadHsPIOadR5+B5LzLtRI9tfVySDK4zzB7QLFvvpLSBzA7eYIPNaijr300hfBK5mZrmkMJbdrtHMNuLTp3jzi6D0rjfSbh9M8sdI6RwOV26bnAINiM1wCQeIBNrLX7R9JELqNpw94lnmLoo22yujcPKc9j7ZSL3GawPHyQSqAjkYDrcm1r8PQ0DgO5SforAfjNNE8Oye+tLQbAlsbn2kHNt2i7T3X0vcLZ6HNlX0dNJLO3LLUFrsvNsbAd2CQSLnM46ciFYKIgKEdLdBvKEEDVrrehzSP3g1Tdafa6m3lDOOxmcedhD/8AxQeYsOd5bex1x5nDT6FlOK6ayPd1RHJ1x4G7f2beK5uKK+Eq7+hyrE2FuhdrupZYjf4Mlph6LTW9Co1xVn9A9d7/AFcN9CyKUDvDnsefAs8AiK72lpzDWa/Cyn03Yf2mldbipP0vYfkqZradYuH6YEn83qJskzNB7QCkHIlTDoirt3isbSTaWOWG3InKJhf9SfFQxyztm6sxV9JINMtRDf5LpAx/7L3BUeo1i4liDIGZ5DYXsLC5JN9APQfBZSiPSrSGTCpy0kOjyTNI0IySNLiCOHVzKDQbfBmJwtis6MMdma/Qm9reT2cOfJVPiHRzVM+9uZKNLWOQ8eYcbAWPadFKtl9q72jqLX4Nk4A9z+w9/j3z2mY1wu3093nVRVOF9EkjrGona38mMF5ty67rAeBUooOjSijteN0pHOR5/dbZvqU2bHk+T+7/ALfo83DlUSsYOs4D0oNLS4DTxfe4ImfJjaD42uuyaMWXVW4/E3gbqPVu0jeVkG0qAFrZ5hzWhrNoCea0tVjJPNNiTy1ga4Fri0jUEEgg9oI4FT3YPbzfytpZyDIQd2/QZ8ouWuHwrAm442PPjRE1a9xW/wCjaB78Wo7E6SFx8zY3ud6gR6UHppERRRERAREQV50n9H8VY0zse2GcCxLtGSWFmhxGoeBoHAHTQg6WqjZ7opqqmUtdJDCGgkZnB7nEcMrG62uBc30425K5sVL5XuLr6EgDk0A/XzrA9wkEW49yCpKPZaqgqX076N00vBjmubuz5pXjIBwNnW7xyNx9H2w76V5qauQyVBaY2NzmQQxl2YjObZ5HG2Z1gOQFl8hpANHNuFIcDqnA7txzC3VOptbiLnUi2o8FUbtERRRcZWBzS08CCD5iLFckQeW9saYxy35sdlPnY4sP0NWJmuLjgdfFS/pToMtXUt7XCQd4laCf21Xm+dlDb6BIM6SUA21LjoGtBc4nsAHNS/oQrv8AjJbYjNTyx2Nr3D43nh8gqvqnGZDeOINYCACI2hlwLeUR1ncBcuJ4aqX9DIy41S2HFs3oG5kPhcD1IJ70zUfvjXcnxeuNxzfsvVRYeeqW/BPqP+oKvzpdpQaWKU/gSZXfIkaQfWGrz5XR5ZHA+n6D6wUGdGHPvu2OfbQlo6oPHrP8lvitXX1b2OFnMu2z+qc2VzTcAv4O4DydO9dFZM/KGtJy34X0HoOizcH2eqam8dPG+Z/Y0aNzfCcbBo73EBB69Y64BHMX8V04hSNmhkid5MjHRu8zmlp+lcqNhEbA7iGtB84Auu5B5UmhdG9zHizmEscOxzSWuHiCpJsztE9jhHmNwOoeNwOLT2i30LJ6XcK3GJOcBZlQ3et7M46so8bOP+Io7gVOXS5uTBf0kEAes+C2iR4xt5IHFmjSNDbxUXlx6R1+sbcvN7Fi46b1D/QPBoWqqKxsZFwTccrLI2r69x5ldLp3Fad+MH8Fg9JJ9QXRJVyv/JHzfWdUG4kk7T61hy1zG88x7vasjA9jqqrcBDG59+LrHKPO86eF1aWzHQWBZ1bL/wBOPTxfx8LIaVTDPcDTV3Bo1PdYc1bnQfs/M2plqZ4nxtEeSLOMuYvcC82OosGga/DKsjAtjKKkHvEDGn4RGZx87jqVvwFB9RERRERAXF500XJEGv8A7PvcnieK+swtvNZ6INb/AGfZdlPRhrg6yzkQEREBERBBOkzZEVEb6mMu30cZBaBmEjGkuAtycDqCOPDstQNBhM1RMYqeJ8rr+SxpNgeGY8GDvJAXrldcULWizWhoJJNgBcnUnTmgpnZboYcQHV7wzW5jiOZ5Glg6Q9RvAggB3HRwVr4HgFPSMyU0TYxaxIF3Ot8J56zj5yVs0QdFbSMljdHK0PY4Wc1wuCFQ21fRrWGtcymhL4ySWPzNDQwnTO9x8oa3Gp56r0AiCqNlOhtkZElbKZHW1iiJYwcDYyaPdqOWX0qzsPw+KCMRwxsjYODWNDR3mw596yUQEREGl2p2Zgrot3O3hqx40cx3a0/y4FV9XbATwNtC0SNHwTZx7yDz9KttFdjztSdGGJzvLnsZCHEk533Iub8Ggj1qRUnQWHWNRVOv2RtAH7V1c6KCuaDoaw5lswkkP5UjreAICkuHbEUEI97pYh35AT4qQog64YGsFmtDR3Cy7ERAREQEREBERAREQEREBERAREQEREBERAREQEREBERAREQEREBERAREQEREBERAREQEREH/2Q=="/>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 name="AutoShape 20" descr="data:image/jpeg;base64,/9j/4AAQSkZJRgABAQAAAQABAAD/2wCEAAkGBxQTEBQUEhQVFRUXGBgUFRcXFhcVFxcWFxQXFhUeFxUYHiggGBolHBQXIjEiJSorLi4uFx8zODMsNygtMSsBCgoKDg0OGhAQGjUkHCQuLC0sNC8rLSwsLCwsLDcsMC4tLiwrLiwtLiwvMjcsKy0sLDEsLCwsKywsLCwsKywsK//AABEIAMIBAwMBIgACEQEDEQH/xAAcAAEAAgIDAQAAAAAAAAAAAAAABgcEBQIDCAH/xABQEAABAwIDBAUFCA8GBgMAAAABAAIDBBEFEiEGEzFBByJRYZEycYGh0RQjUlRykrHwCBYXM0JTYnSCk6Kys8HSFTRzw+HiJWODo8LxRKTT/8QAGAEBAQEBAQAAAAAAAAAAAAAAAAECAwT/xAArEQEBAAIABQIFAwUAAAAAAAAAAQIRAxIhMVFBgRNhkaGxBGJxFCLB4fD/2gAMAwEAAhEDEQA/ALxREQERdNXUsijdJI4NYwFznHgGgXJKDuRaPD9sKGZ4jiqonPJs1uaxJ7AHWue4LYOxWEVApzI3fFm8Ef4RZci/muD4LVxyneLqsxFo6fa+ifPuGVMTpb5Q0G93dgd5JPcCuNRtlQxyuifVRMe0lrg51rOHEEnQeKvw8vBqt8iwcSxeCCISzSsjjNrOc4WNxcZfhG3YujBdpKWruKadkhbqQDZwHblNjbvU5breuhqtqi0cm19E2f3OamLe5smW/wCFe2Uu4B19LXvddtXtNSRGUSTsaYcm9Bv1M9sl9Odx4pyZeDVbdFHYNuMPe9rG1UZc4hrRrq5xsANOZKyXbVUYBJqGACX3OTrYTWvkOnHRW8PKehqtyiw8UxSGnYHzyNja5wYCebnXsBbidD4LDxnamkpXBlRURxuIvlJJdY8CWtuQO8qTG3tDVbhFg0+MQPgM7JozCASZA4ZAB5V3crc7rFwbaikqnuZTzskc0XLRcGwIBNiBcXI1HaE5cuvTsarcItXjO0VNSloqZmRFwJaHX1AsDw84XbhmMwVDC+CaORrfKLHA5dL9bs07U5breuhqs9FHqbbigke1jKqNz3uDGgXuXOIDQNOZIW4xCvjgjMkz2xsbxc4gAXNhr2k6WS4ZS6sNVkotXgm0NNVhxppmS5bZst7tve1wbEA2PgVzosdp5ppIIpmPljvnYDq3K7K6/mJsUuNnoarYosKPFYXTupxI0zMaHuj/AAg02sT3dYeK4/2zBvnwbxu9YzevZzbHp1j3dYeKmqmmeij9JttQSODGVcJcdAC7LcngBmtqttieIxU8ZlmeI2CwLncNTYesq3DKXVi6rKRdFDWMmjbJE4PY8ZmuHAhd6ygiIgIiICIiAtJtsP8Ah1Xf8S/90rdrDxiibNTyxPvlkY5jspsbOFjY8itYXWUqzurvF8Mpzs9FI5jA9scRZJlAfmL2jRw1Nxf6eS7cPa6TFaUyk7x+Gszng67muzHuNyVs6PYClYWGT3RMxlixks2eNtuHvYAFu7gtzW7PQyVnuh2cuMDoC0OAYWOzX0tfN1iL3XsvHwksnrzff0dOaflD8JY/C3wU1VBDLA6W0M7WjM17naE31uL8NCBexNlrxC6SbFoY6U1DpZXNDuraE5pAHXdwOtxw1apZh+w0Mc0ckj6mURkGJk028ZGR5Ja2w4WHHsHYt1geCRwTVUjM+aeTePzOBF7uPVAAsOseN1b+owm8tbt9pbvflbnO6DU+EBmJYbSVVntipiWtPWYZDvSQL8bZGgfIatltDSxx43h7oWtZI4PEgYA3MyxALgOOmfj8Edmkh2p2dhqwzeB4kYbxyRuyPZ22drpoOI5clj7O7KQ00rpCZpZiMu9nk3r8vMA2AH096z8fG/3XvqzXp131+6c87ooKd+EEiogiqKN82cS5QZGuNi0m/wCEMt/ONCOC2+AQMfjOJhzWuBbDcOAI0Y22hXOn2Ap2vYXuqXwscDHBJNnhYRwsy17Dsv57rfYdgkcdZUVDS/PMGB93At6gAGUWuOHMlOJxsLL5s7+8+fy6lymkb2DoojW4l1GHLUDL1R1bPktl06vAcOxaKiwcVGHYowC7m1Ukze3MwAm3eW5h+krCwPBY4JqmRmfNPJvH5nAi93HqgAWHWPG6+bOYJHTCfd5yJZXSuzkO6zuIFgLN7jfzqf1Eltn7deyc/wDhDoa8YlU4ZGTmETPdc/ZvGHIL/ps4dkiyuj6kjlqMQlla183uhzHF7Q4tbcgAX4DQj9Adi3eyWytPRySuhD7yADruDg1oJNmWaLDXnfgOxY2MbFwzVD5o3VEEjvvjoJd0H/KBB9VrrWXFwu8J0mun13/38RblO0RnC8BbUOxejgcGRGSMst5DZGyOdaw4C7MunANHYt1sniLo6tlHV00UdQ2K0UsbW9eIctOAO7vppdnALaRbJUwonUzGPa0uDy5ryJd4CCH7ztFhytpwX3ZzZWKmmdKXTSzFuXeTyb1wb2NNhbgpnxsMplL7ed6k3vfr6wuUsrV7VQtdjWHBwDhll0IBB6juIKw6iljhx3LTgMD6V5nYwWbfK8glo0Bu2M+nvUh2o2Xjq5YnudMx8YcGuikEZAdx1LSfC3Erns9szT028yMfvJAQ+SR5kkcOYznh6AOXYpOLjMJ55bNe96pzTXsivRhBN7ngywU7oMz7yuPvos4nQW5O0ClO3ez7q2lEcbgHskbK0O8lxa1zbO0OlnHlxAWrwjYOOF0ZjmrA1j2vDPdADDZwNnMDRcG2o5rf7S4IyqjY1xla5js7HxP3b2Oyltw7Xk4j0qcXi43jc+PTr4/2ZZTm3EYwrakRCrFRTxw1UEQe8sDQJQ372CR+VI2wuR19LKG7N4nT09TRTMlzSuMjKzRw++yaEkixtmubfACnX2h0+4lieahzpHMdLI6UOleGG7QXltst7HQX0Gui3m0mCw1VKYJAQ27SMhDXNLTplJBA0uOHArrONwsbZJ0vf6a+fm3v4a5sY0OFtH2xVZ5+5m/5CxJ2j+2648/cDvohWyxTYmKacy7yqbIWMY50cwZcNaGi5yX5C/K44LModloo53S3lc91MKZ2d4ddgawXJy3LzkF3X7dFz+LhOv7ZPwzzT7InhWF079m3OlYwlrJ3NeWjMHiWTJZ3HjYd97LCxPFo3UuF09XIRHYTzk5nExsLmwg2uTmAI8CpHS9HdK0NDzUyRNNxG+e8d738hrW8/pW/o8ChjrJKkZsz42xNBI3bI2hoyxtDRl8kcz6F0v6jhy29b1tny39f59mueI90S4iwwzUzH52wyExu1GaJ7iQbHXyg4/pBT5aOmwKJte+rYXh74928Bw3bh1bEttfN1AL35LeLycfLHPO5Y+v5c8rLdwREXJkREQEREBfCF9WLLiMbXFrngEcRY+fsQZOXSy+BqwnYxCOMg9fsXU/aGmHGZo8fYg2WVMi00m11EONRGPSfYsZ+3uHDjWQjzuQSPKhaox90TC/jsHzk+6Lhfx2D5yCTFq+hqi/3RcL+OwfOX37ouF/HYPnIJOAvmVRn7ouF/HYPnLb4LjtPVtc6mlZK1pyuLDcA2va/bZBnhi+tbZfUQfA1fA1ckQfC1C1CbcVx3zfhDxCD6GrkVqcW2kpaYe/zsZ3XzO8+Rt3W142Ws+6HhvxlvzJf6UEnDAmQKNfdBw74035sn9K+jpAw740zwf8A0oJLl1umVRodIGGn/wCXF+17Fy+3zDvjcXr9iCRhull8yBR/7esP+NxeJ9i+t25w88KyH5yDftbZcl0UlZHK3NE9r29rSHDt5cCu9AREQEREBERAUC2qlIqHAEjXkSPwB2Keqs9s57Vbx3j9xqsGunkJ/Cf893tWrqvO75zvau6Sda+qnVRqcQaO/wAT7VFcVsAe/TiVJK6RRLEpLvI7NPTzUow8g7EyDsC5IorjkHYEyDsC5IgMNuBI8xt9CvT7HX+51X5x/lMVFq9fsdf7lVfnJ/hMQWyiIgIiIIj0p4qabDJJGmzs0bRoDxkbyOn+l1V8PSiQ1odT5iAAXGQDMQNTYMsL9gVk9LGGS1FDkguZc7XMAIF8rmlwzO0HVzWvYXsqbGyuKgawOPH8Kmd/mK+iI9M+aRzpA3MC43dYAZj1rXPO2q67TfBH7PtUlr8Nnp6WAVbTE6SpleR1HHI2CBjSBGbDXP2Ll7gg5VUfpDvYtSJuozab4I/Z9q+sMoN3tOXnlyk+gKVv2eksHNa9zTYtcGizgeBF3XsfMuH2vzfi5Pmj2p0N1pqiqhsAw1JHPNEwa91r96wC6bk3TlfKDblcX0KlTdnZzwjk+Z/qvjNnZzwjf8wq9E3UW9/+D+77V9vP8H1t9qlbtnJwLmOQDt3Z/mVjy4PIGkhsptppFfXz5u9Tou6+7Bx1ja2nkZDIYy/K9zWnKWHR93DTT+Sv0KCdEkjmYe5klwWzyCxFiAWscbjzuKmPulvafUs1UggddoK7Fi4bIDHccLlZSiiIiAiIgKn9v6i2ISj5P8NquBUV0mz2xSYdzP4TVYMGSqWDPUrBfUrHknRCvqbNJ7FGCb6rYYpPew9J/l9e5a9RRERAREQFev2Ov9yqvzk/wmKilev2Ov8Acqr85P8ACYgtlERAREQa7GonFrcrS4h3Lssf9FqhDJ+Lf80qTIrtNIHiNTDv2RTZN5lc4MkaCbGxuA4djHeC+GCm/FQ/q2exRbpRgz4zCy5GaFmrWbwj+8knLcaAN1N9ACVqpNnGW1qv/rO//RXYtuoMe6YGtbYBlrNA0t5uC4AMvwHgFraN2WGIA3s1jb2tcBo1ty8y5vndmsAPX2LOutVuKZrNdG6X5D0LspMulwOBvoON22vpx4rUQ1Li2/n4dy5QVDja/Z28eCo4bXYOypiybrOeLXN3YLT3lxBt5gVj7LYUIwQ5haGgM67nvzW/JfYekCwvYFZstQ4WDbXN+N+XmXGKdxJzW9BPf7FnXXZuvkjWb6ZsTb2c0uEbCbExM8oNGhIC47h/4t/zH+xd2xpvNXn/AJ7G/NpovapQqjEwphETQQQdTYix1J5FZaIiiIiAiIgLzx0szWxecd0f8Ji9DrzZ0wSWxmo80X8FiCOGddb5lib8dv18V1TVAA4/R7UHGV9ySuK6vdDfrb2rlFJmcGt1LiGgaakmw5oOaLJq8OljYXvjs0Wuc7D5Wg0DieawPdIQdyLo90hc973H6m306IOxXt9jr/cqr85P8JioTfaXsbdv18x8FfP2Obr0NV+cf5TEFtIiICIiAiLg4oKm2srWS43HJA5szG00kUj4iJGsk3NaMr3MuGuu9oynXrDtWDM51tI5PmO9izcce2PEJYA0AMYx7eFskks0lrcsrnubbsa1cN43sCqNlFi3vcYyvBaG397fybY8l2PxFh1s+/yH+xakSDuTOPrZQbePEgG263P8B3P0LlTYlwvm8nXqnytOGi0+Yd3qTOEVv317SRqdPlDs8V301U2514+0qNbwdgXMPb2BBKNiMRjDqrePax0tW/dNe4MdIGxxMBY11i4G2hCmagGyNK2eSxY0thc2YkgG8lrQgfJIe89hEanrUHJERAREQEREBR/FNiqKoldNNDnkdbM7eSi9mho0a4AaAcFIEQRX7nWHfF/+7N/Wvv3PcO+Ln9dP/WpSvhCCMjo/w/8AEH9dP/Wuqt2Lw6KJ8j4sjWNLnOM8wDQBckkv0C19X0dSPN/7UxA9z5Q4eDA1Y56MjlLXVLJQRY7+B8vH/rt1Rd1VHQfQQ1GJPiqRdu4fkGZ0ZMgkjNgWEEnKHm3Y09ivY7BUH4g/rp/61CcA6FBSy71tTHKcpaBNSl7W3IOZobMLOFrA95W8d0cyE3FfNH/g7yMegb02Q5r5bg9H+H/iD+un/rXE9HmHfFz+un/rXfs1s0+lcXPrqupu3Llme1zBqDcDLmvpbyranRSJERX7nWHfFv8Auzf1rb4HgFPSNc2mj3bXHM4ZnuuQLX65NtFs0QEREBERAXCVtwuaIKDiwquqcarnObkIaB1g7KWsLWMyOta1hf8ASW6+1au7GetXDZLIKfGy9d2M9a5jZSuPwPWresiCpG7I1v5HrXP7Uq38j1q2EQ0qY7J1v5Hr9q6pdmK4A2DDYcBxPcLlW8iCp+hc1LqqvfOwxttEzI5r2kObnAsHC3wr87gK2ERAREQEREBERAXCWVrRdxDQOJJAHiVAukzpDFABBAGvqXC+vkxNPAuHNx5D0nkDC9htlanFpTVYjJM+nschc628eSPvTSOrGAHXIDQSRbmguaHGKd7srJ4XO7GyMJ8AVnKu9qOiynkpSyiY2GYEOa5z3kOte7XEk5Qb8QOIGhF1CsD2mr8KqGU9Zn3V/Ik6wyXteN7b6fJuO1t0F8osXDa9k8TZYnBzHcCCDwNiNOYII9CykBEVb7Y9KAp6k01PGHvacskj7hrXfBa0auI5m4GvNBZCxqmvij++SRs+U9rfpKofFtsayc9ed4HwWHI23eG2v6brQukJN+aD03Tzte1r2Oa5rgHNc0hzXNIuCCNCCOa7FX3Q9i+8ppKdx60LszP8KQlw8Hh47hlXZ0tbVzUUETaezXzFwMnEsDMt8oOmY5uJ4WPoCcVNSyNuaR7WN7XODR4lRyv2/oYtN6Xn/ltLv2uHrVGy4pLO1r5ZHyOIFy5xcb8+PDVdBcqPQGzO18Fa+RkIkaYw1xzgDM11xdtib2LbHzjtUhXnrYfF/c1dDITZpO6k/wAOQgHzAODHn5C9CqAiIgIqY6cahzaynyuLSIXG4JB1kPMeZV7/AG1UWt7ont2b6S3hmV0j0o/aSkDyw1MAc02cN6y7T2O10PnWHi23FBTg72qiuNcrHb1/zI7n1LzdhFQIQ5p4a27+z0rXTy3uroejNlOkmDEK51NBHIGtidLvH2bmyvY2zWC5t173NuHBTdeaOhisyY1AOUjJYj+rMg9cYHpXpdSqIiKAiIgIiICIiAsPGMQbT08sz/JjY6QjtytJsO82t6VmKGdMExbhE9tC4xN9BmYT6gQgrPYPYyXFql1dVkGnMrnSC5zTPab5Gj8GIHQm/BuUDmL9YwAAAAACwA0AA4ADkFGOi6nDMHowPwohIflSEyO9bipSgLRbY7LxYhTmKTquHWikAu6N/Igcx2jmOw2I3qIK46KcTyyVNA4HPT3JOga+0r4yQOI0DB6B2qx1UHRhLvcexKUeTaQfPqS5vqaVb6AvOXS1RbnFJXDg4tlHpAJ9d16NVO9PGHdaGUc2lp/Rd/vagr9xXWXLppJc0bT3W8ND9C7Lqqk/R3jHufEYCTZkh9zvv2SkBnp3gj9BKsDprw/eYe14GscgPoIIPrAVLZzxaSDxBHFp5EeY6+hegcVmFbgxlA0kgbNbsIaJCPOCCFKjz1hb/eyPguI/n/MrIcVhUzckz2H65SWn6VllVR2oIOoIse8HivRew+Kmpw+nlcbvLMkh7ZIyY3m3e5pPpC84lytroOxO8dTTknqOZM2/ZICxwHmMQP6aiLRREQUh0+aVdMe2Fw8JP9yq/eK1/sh4DnopOVp2Hz3icP8AyVO736+i61Ed0kixZZF9kf3/AF/9G6xpHjt+v1+lBs9lcXFNX007jZsczHPNr9TNaTQceqXL1hs/j9PWxb2llbKy+UkXBa7jZzXAFp1GhHNeM3O1Vq9C+1goo549xI90jg/OM2QNa3KBo063JUqvRSKBybcTEXbHGPPmPquFzpdviDaaHzlht4Ndx8VNCcotbhOOwVH3p4LubD1Xj9E8R3jRbJAREQEREBR7b/BX1mHTwR23hAdHfm9jg8C/K+W1+V1IUQVDsP0m01Nh8VPUCTewgx5WMud2wgMJzEAOscpF73YdArI2d2kp62Mvp5A7KbPadHsPIOadR5+B5LzLtRI9tfVySDK4zzB7QLFvvpLSBzA7eYIPNaijr300hfBK5mZrmkMJbdrtHMNuLTp3jzi6D0rjfSbh9M8sdI6RwOV26bnAINiM1wCQeIBNrLX7R9JELqNpw94lnmLoo22yujcPKc9j7ZSL3GawPHyQSqAjkYDrcm1r8PQ0DgO5SforAfjNNE8Oye+tLQbAlsbn2kHNt2i7T3X0vcLZ6HNlX0dNJLO3LLUFrsvNsbAd2CQSLnM46ciFYKIgKEdLdBvKEEDVrrehzSP3g1Tdafa6m3lDOOxmcedhD/8AxQeYsOd5bex1x5nDT6FlOK6ayPd1RHJ1x4G7f2beK5uKK+Eq7+hyrE2FuhdrupZYjf4Mlph6LTW9Co1xVn9A9d7/AFcN9CyKUDvDnsefAs8AiK72lpzDWa/Cyn03Yf2mldbipP0vYfkqZradYuH6YEn83qJskzNB7QCkHIlTDoirt3isbSTaWOWG3InKJhf9SfFQxyztm6sxV9JINMtRDf5LpAx/7L3BUeo1i4liDIGZ5DYXsLC5JN9APQfBZSiPSrSGTCpy0kOjyTNI0IySNLiCOHVzKDQbfBmJwtis6MMdma/Qm9reT2cOfJVPiHRzVM+9uZKNLWOQ8eYcbAWPadFKtl9q72jqLX4Nk4A9z+w9/j3z2mY1wu3093nVRVOF9EkjrGona38mMF5ty67rAeBUooOjSijteN0pHOR5/dbZvqU2bHk+T+7/ALfo83DlUSsYOs4D0oNLS4DTxfe4ImfJjaD42uuyaMWXVW4/E3gbqPVu0jeVkG0qAFrZ5hzWhrNoCea0tVjJPNNiTy1ga4Fri0jUEEgg9oI4FT3YPbzfytpZyDIQd2/QZ8ouWuHwrAm442PPjRE1a9xW/wCjaB78Wo7E6SFx8zY3ud6gR6UHppERRRERAREQV50n9H8VY0zse2GcCxLtGSWFmhxGoeBoHAHTQg6WqjZ7opqqmUtdJDCGgkZnB7nEcMrG62uBc30425K5sVL5XuLr6EgDk0A/XzrA9wkEW49yCpKPZaqgqX076N00vBjmubuz5pXjIBwNnW7xyNx9H2w76V5qauQyVBaY2NzmQQxl2YjObZ5HG2Z1gOQFl8hpANHNuFIcDqnA7txzC3VOptbiLnUi2o8FUbtERRRcZWBzS08CCD5iLFckQeW9saYxy35sdlPnY4sP0NWJmuLjgdfFS/pToMtXUt7XCQd4laCf21Xm+dlDb6BIM6SUA21LjoGtBc4nsAHNS/oQrv8AjJbYjNTyx2Nr3D43nh8gqvqnGZDeOINYCACI2hlwLeUR1ncBcuJ4aqX9DIy41S2HFs3oG5kPhcD1IJ70zUfvjXcnxeuNxzfsvVRYeeqW/BPqP+oKvzpdpQaWKU/gSZXfIkaQfWGrz5XR5ZHA+n6D6wUGdGHPvu2OfbQlo6oPHrP8lvitXX1b2OFnMu2z+qc2VzTcAv4O4DydO9dFZM/KGtJy34X0HoOizcH2eqam8dPG+Z/Y0aNzfCcbBo73EBB69Y64BHMX8V04hSNmhkid5MjHRu8zmlp+lcqNhEbA7iGtB84Auu5B5UmhdG9zHizmEscOxzSWuHiCpJsztE9jhHmNwOoeNwOLT2i30LJ6XcK3GJOcBZlQ3et7M46so8bOP+Io7gVOXS5uTBf0kEAes+C2iR4xt5IHFmjSNDbxUXlx6R1+sbcvN7Fi46b1D/QPBoWqqKxsZFwTccrLI2r69x5ldLp3Fad+MH8Fg9JJ9QXRJVyv/JHzfWdUG4kk7T61hy1zG88x7vasjA9jqqrcBDG59+LrHKPO86eF1aWzHQWBZ1bL/wBOPTxfx8LIaVTDPcDTV3Bo1PdYc1bnQfs/M2plqZ4nxtEeSLOMuYvcC82OosGga/DKsjAtjKKkHvEDGn4RGZx87jqVvwFB9RERRERAXF500XJEGv8A7PvcnieK+swtvNZ6INb/AGfZdlPRhrg6yzkQEREBERBBOkzZEVEb6mMu30cZBaBmEjGkuAtycDqCOPDstQNBhM1RMYqeJ8rr+SxpNgeGY8GDvJAXrldcULWizWhoJJNgBcnUnTmgpnZboYcQHV7wzW5jiOZ5Glg6Q9RvAggB3HRwVr4HgFPSMyU0TYxaxIF3Ot8J56zj5yVs0QdFbSMljdHK0PY4Wc1wuCFQ21fRrWGtcymhL4ySWPzNDQwnTO9x8oa3Gp56r0AiCqNlOhtkZElbKZHW1iiJYwcDYyaPdqOWX0qzsPw+KCMRwxsjYODWNDR3mw596yUQEREGl2p2Zgrot3O3hqx40cx3a0/y4FV9XbATwNtC0SNHwTZx7yDz9KttFdjztSdGGJzvLnsZCHEk533Iub8Ggj1qRUnQWHWNRVOv2RtAH7V1c6KCuaDoaw5lswkkP5UjreAICkuHbEUEI97pYh35AT4qQog64YGsFmtDR3Cy7ERAREQEREBERAREQEREBERAREQEREBERAREQEREBERAREQEREBERAREQEREBERAREQEREH/2Q=="/>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5" name="AutoShape 22" descr="data:image/jpeg;base64,/9j/4AAQSkZJRgABAQAAAQABAAD/2wCEAAkGBxQTEBQUEhQVFRUXGBgUFRcXFhcVFxcWFxQXFhUeFxUYHiggGBolHBQXIjEiJSorLi4uFx8zODMsNygtMSsBCgoKDg0OGhAQGjUkHCQuLC0sNC8rLSwsLCwsLDcsMC4tLiwrLiwtLiwvMjcsKy0sLDEsLCwsKywsLCwsKywsK//AABEIAMIBAwMBIgACEQEDEQH/xAAcAAEAAgIDAQAAAAAAAAAAAAAABgcEBQIDCAH/xABQEAABAwIDBAUFCA8GBgMAAAABAAIDBBEFEiEGEzFBByJRYZEycYGh0RQjUlRykrHwCBYXM0JTYnSCk6Kys8HSFTRzw+HiJWODo8LxRKTT/8QAGAEBAQEBAQAAAAAAAAAAAAAAAAECAwT/xAArEQEBAAIABQIFAwUAAAAAAAAAAQIRAxIhMVFBgRNhkaGxBGJxFCLB4fD/2gAMAwEAAhEDEQA/ALxREQERdNXUsijdJI4NYwFznHgGgXJKDuRaPD9sKGZ4jiqonPJs1uaxJ7AHWue4LYOxWEVApzI3fFm8Ef4RZci/muD4LVxyneLqsxFo6fa+ifPuGVMTpb5Q0G93dgd5JPcCuNRtlQxyuifVRMe0lrg51rOHEEnQeKvw8vBqt8iwcSxeCCISzSsjjNrOc4WNxcZfhG3YujBdpKWruKadkhbqQDZwHblNjbvU5breuhqtqi0cm19E2f3OamLe5smW/wCFe2Uu4B19LXvddtXtNSRGUSTsaYcm9Bv1M9sl9Odx4pyZeDVbdFHYNuMPe9rG1UZc4hrRrq5xsANOZKyXbVUYBJqGACX3OTrYTWvkOnHRW8PKehqtyiw8UxSGnYHzyNja5wYCebnXsBbidD4LDxnamkpXBlRURxuIvlJJdY8CWtuQO8qTG3tDVbhFg0+MQPgM7JozCASZA4ZAB5V3crc7rFwbaikqnuZTzskc0XLRcGwIBNiBcXI1HaE5cuvTsarcItXjO0VNSloqZmRFwJaHX1AsDw84XbhmMwVDC+CaORrfKLHA5dL9bs07U5breuhqs9FHqbbigke1jKqNz3uDGgXuXOIDQNOZIW4xCvjgjMkz2xsbxc4gAXNhr2k6WS4ZS6sNVkotXgm0NNVhxppmS5bZst7tve1wbEA2PgVzosdp5ppIIpmPljvnYDq3K7K6/mJsUuNnoarYosKPFYXTupxI0zMaHuj/AAg02sT3dYeK4/2zBvnwbxu9YzevZzbHp1j3dYeKmqmmeij9JttQSODGVcJcdAC7LcngBmtqttieIxU8ZlmeI2CwLncNTYesq3DKXVi6rKRdFDWMmjbJE4PY8ZmuHAhd6ygiIgIiICIiAtJtsP8Ah1Xf8S/90rdrDxiibNTyxPvlkY5jspsbOFjY8itYXWUqzurvF8Mpzs9FI5jA9scRZJlAfmL2jRw1Nxf6eS7cPa6TFaUyk7x+Gszng67muzHuNyVs6PYClYWGT3RMxlixks2eNtuHvYAFu7gtzW7PQyVnuh2cuMDoC0OAYWOzX0tfN1iL3XsvHwksnrzff0dOaflD8JY/C3wU1VBDLA6W0M7WjM17naE31uL8NCBexNlrxC6SbFoY6U1DpZXNDuraE5pAHXdwOtxw1apZh+w0Mc0ckj6mURkGJk028ZGR5Ja2w4WHHsHYt1geCRwTVUjM+aeTePzOBF7uPVAAsOseN1b+owm8tbt9pbvflbnO6DU+EBmJYbSVVntipiWtPWYZDvSQL8bZGgfIatltDSxx43h7oWtZI4PEgYA3MyxALgOOmfj8Edmkh2p2dhqwzeB4kYbxyRuyPZ22drpoOI5clj7O7KQ00rpCZpZiMu9nk3r8vMA2AH096z8fG/3XvqzXp131+6c87ooKd+EEiogiqKN82cS5QZGuNi0m/wCEMt/ONCOC2+AQMfjOJhzWuBbDcOAI0Y22hXOn2Ap2vYXuqXwscDHBJNnhYRwsy17Dsv57rfYdgkcdZUVDS/PMGB93At6gAGUWuOHMlOJxsLL5s7+8+fy6lymkb2DoojW4l1GHLUDL1R1bPktl06vAcOxaKiwcVGHYowC7m1Ukze3MwAm3eW5h+krCwPBY4JqmRmfNPJvH5nAi93HqgAWHWPG6+bOYJHTCfd5yJZXSuzkO6zuIFgLN7jfzqf1Eltn7deyc/wDhDoa8YlU4ZGTmETPdc/ZvGHIL/ps4dkiyuj6kjlqMQlla183uhzHF7Q4tbcgAX4DQj9Adi3eyWytPRySuhD7yADruDg1oJNmWaLDXnfgOxY2MbFwzVD5o3VEEjvvjoJd0H/KBB9VrrWXFwu8J0mun13/38RblO0RnC8BbUOxejgcGRGSMst5DZGyOdaw4C7MunANHYt1sniLo6tlHV00UdQ2K0UsbW9eIctOAO7vppdnALaRbJUwonUzGPa0uDy5ryJd4CCH7ztFhytpwX3ZzZWKmmdKXTSzFuXeTyb1wb2NNhbgpnxsMplL7ed6k3vfr6wuUsrV7VQtdjWHBwDhll0IBB6juIKw6iljhx3LTgMD6V5nYwWbfK8glo0Bu2M+nvUh2o2Xjq5YnudMx8YcGuikEZAdx1LSfC3Erns9szT028yMfvJAQ+SR5kkcOYznh6AOXYpOLjMJ55bNe96pzTXsivRhBN7ngywU7oMz7yuPvos4nQW5O0ClO3ez7q2lEcbgHskbK0O8lxa1zbO0OlnHlxAWrwjYOOF0ZjmrA1j2vDPdADDZwNnMDRcG2o5rf7S4IyqjY1xla5js7HxP3b2Oyltw7Xk4j0qcXi43jc+PTr4/2ZZTm3EYwrakRCrFRTxw1UEQe8sDQJQ372CR+VI2wuR19LKG7N4nT09TRTMlzSuMjKzRw++yaEkixtmubfACnX2h0+4lieahzpHMdLI6UOleGG7QXltst7HQX0Gui3m0mCw1VKYJAQ27SMhDXNLTplJBA0uOHArrONwsbZJ0vf6a+fm3v4a5sY0OFtH2xVZ5+5m/5CxJ2j+2648/cDvohWyxTYmKacy7yqbIWMY50cwZcNaGi5yX5C/K44LModloo53S3lc91MKZ2d4ddgawXJy3LzkF3X7dFz+LhOv7ZPwzzT7InhWF079m3OlYwlrJ3NeWjMHiWTJZ3HjYd97LCxPFo3UuF09XIRHYTzk5nExsLmwg2uTmAI8CpHS9HdK0NDzUyRNNxG+e8d738hrW8/pW/o8ChjrJKkZsz42xNBI3bI2hoyxtDRl8kcz6F0v6jhy29b1tny39f59mueI90S4iwwzUzH52wyExu1GaJ7iQbHXyg4/pBT5aOmwKJte+rYXh74928Bw3bh1bEttfN1AL35LeLycfLHPO5Y+v5c8rLdwREXJkREQEREBfCF9WLLiMbXFrngEcRY+fsQZOXSy+BqwnYxCOMg9fsXU/aGmHGZo8fYg2WVMi00m11EONRGPSfYsZ+3uHDjWQjzuQSPKhaox90TC/jsHzk+6Lhfx2D5yCTFq+hqi/3RcL+OwfOX37ouF/HYPnIJOAvmVRn7ouF/HYPnLb4LjtPVtc6mlZK1pyuLDcA2va/bZBnhi+tbZfUQfA1fA1ckQfC1C1CbcVx3zfhDxCD6GrkVqcW2kpaYe/zsZ3XzO8+Rt3W142Ws+6HhvxlvzJf6UEnDAmQKNfdBw74035sn9K+jpAw740zwf8A0oJLl1umVRodIGGn/wCXF+17Fy+3zDvjcXr9iCRhull8yBR/7esP+NxeJ9i+t25w88KyH5yDftbZcl0UlZHK3NE9r29rSHDt5cCu9AREQEREBERAUC2qlIqHAEjXkSPwB2Keqs9s57Vbx3j9xqsGunkJ/Cf893tWrqvO75zvau6Sda+qnVRqcQaO/wAT7VFcVsAe/TiVJK6RRLEpLvI7NPTzUow8g7EyDsC5IorjkHYEyDsC5IgMNuBI8xt9CvT7HX+51X5x/lMVFq9fsdf7lVfnJ/hMQWyiIgIiIIj0p4qabDJJGmzs0bRoDxkbyOn+l1V8PSiQ1odT5iAAXGQDMQNTYMsL9gVk9LGGS1FDkguZc7XMAIF8rmlwzO0HVzWvYXsqbGyuKgawOPH8Kmd/mK+iI9M+aRzpA3MC43dYAZj1rXPO2q67TfBH7PtUlr8Nnp6WAVbTE6SpleR1HHI2CBjSBGbDXP2Ll7gg5VUfpDvYtSJuozab4I/Z9q+sMoN3tOXnlyk+gKVv2eksHNa9zTYtcGizgeBF3XsfMuH2vzfi5Pmj2p0N1pqiqhsAw1JHPNEwa91r96wC6bk3TlfKDblcX0KlTdnZzwjk+Z/qvjNnZzwjf8wq9E3UW9/+D+77V9vP8H1t9qlbtnJwLmOQDt3Z/mVjy4PIGkhsptppFfXz5u9Tou6+7Bx1ja2nkZDIYy/K9zWnKWHR93DTT+Sv0KCdEkjmYe5klwWzyCxFiAWscbjzuKmPulvafUs1UggddoK7Fi4bIDHccLlZSiiIiAiIgKn9v6i2ISj5P8NquBUV0mz2xSYdzP4TVYMGSqWDPUrBfUrHknRCvqbNJ7FGCb6rYYpPew9J/l9e5a9RRERAREQFev2Ov9yqvzk/wmKilev2Ov8Acqr85P8ACYgtlERAREQa7GonFrcrS4h3Lssf9FqhDJ+Lf80qTIrtNIHiNTDv2RTZN5lc4MkaCbGxuA4djHeC+GCm/FQ/q2exRbpRgz4zCy5GaFmrWbwj+8knLcaAN1N9ACVqpNnGW1qv/rO//RXYtuoMe6YGtbYBlrNA0t5uC4AMvwHgFraN2WGIA3s1jb2tcBo1ty8y5vndmsAPX2LOutVuKZrNdG6X5D0LspMulwOBvoON22vpx4rUQ1Li2/n4dy5QVDja/Z28eCo4bXYOypiybrOeLXN3YLT3lxBt5gVj7LYUIwQ5haGgM67nvzW/JfYekCwvYFZstQ4WDbXN+N+XmXGKdxJzW9BPf7FnXXZuvkjWb6ZsTb2c0uEbCbExM8oNGhIC47h/4t/zH+xd2xpvNXn/AJ7G/NpovapQqjEwphETQQQdTYix1J5FZaIiiIiAiIgLzx0szWxecd0f8Ji9DrzZ0wSWxmo80X8FiCOGddb5lib8dv18V1TVAA4/R7UHGV9ySuK6vdDfrb2rlFJmcGt1LiGgaakmw5oOaLJq8OljYXvjs0Wuc7D5Wg0DieawPdIQdyLo90hc973H6m306IOxXt9jr/cqr85P8JioTfaXsbdv18x8FfP2Obr0NV+cf5TEFtIiICIiAiLg4oKm2srWS43HJA5szG00kUj4iJGsk3NaMr3MuGuu9oynXrDtWDM51tI5PmO9izcce2PEJYA0AMYx7eFskks0lrcsrnubbsa1cN43sCqNlFi3vcYyvBaG397fybY8l2PxFh1s+/yH+xakSDuTOPrZQbePEgG263P8B3P0LlTYlwvm8nXqnytOGi0+Yd3qTOEVv317SRqdPlDs8V301U2514+0qNbwdgXMPb2BBKNiMRjDqrePax0tW/dNe4MdIGxxMBY11i4G2hCmagGyNK2eSxY0thc2YkgG8lrQgfJIe89hEanrUHJERAREQEREBR/FNiqKoldNNDnkdbM7eSi9mho0a4AaAcFIEQRX7nWHfF/+7N/Wvv3PcO+Ln9dP/WpSvhCCMjo/w/8AEH9dP/Wuqt2Lw6KJ8j4sjWNLnOM8wDQBckkv0C19X0dSPN/7UxA9z5Q4eDA1Y56MjlLXVLJQRY7+B8vH/rt1Rd1VHQfQQ1GJPiqRdu4fkGZ0ZMgkjNgWEEnKHm3Y09ivY7BUH4g/rp/61CcA6FBSy71tTHKcpaBNSl7W3IOZobMLOFrA95W8d0cyE3FfNH/g7yMegb02Q5r5bg9H+H/iD+un/rXE9HmHfFz+un/rXfs1s0+lcXPrqupu3Llme1zBqDcDLmvpbyranRSJERX7nWHfFv8Auzf1rb4HgFPSNc2mj3bXHM4ZnuuQLX65NtFs0QEREBERAXCVtwuaIKDiwquqcarnObkIaB1g7KWsLWMyOta1hf8ASW6+1au7GetXDZLIKfGy9d2M9a5jZSuPwPWresiCpG7I1v5HrXP7Uq38j1q2EQ0qY7J1v5Hr9q6pdmK4A2DDYcBxPcLlW8iCp+hc1LqqvfOwxttEzI5r2kObnAsHC3wr87gK2ERAREQEREBERAXCWVrRdxDQOJJAHiVAukzpDFABBAGvqXC+vkxNPAuHNx5D0nkDC9htlanFpTVYjJM+nschc628eSPvTSOrGAHXIDQSRbmguaHGKd7srJ4XO7GyMJ8AVnKu9qOiynkpSyiY2GYEOa5z3kOte7XEk5Qb8QOIGhF1CsD2mr8KqGU9Zn3V/Ik6wyXteN7b6fJuO1t0F8osXDa9k8TZYnBzHcCCDwNiNOYII9CykBEVb7Y9KAp6k01PGHvacskj7hrXfBa0auI5m4GvNBZCxqmvij++SRs+U9rfpKofFtsayc9ed4HwWHI23eG2v6brQukJN+aD03Tzte1r2Oa5rgHNc0hzXNIuCCNCCOa7FX3Q9i+8ppKdx60LszP8KQlw8Hh47hlXZ0tbVzUUETaezXzFwMnEsDMt8oOmY5uJ4WPoCcVNSyNuaR7WN7XODR4lRyv2/oYtN6Xn/ltLv2uHrVGy4pLO1r5ZHyOIFy5xcb8+PDVdBcqPQGzO18Fa+RkIkaYw1xzgDM11xdtib2LbHzjtUhXnrYfF/c1dDITZpO6k/wAOQgHzAODHn5C9CqAiIgIqY6cahzaynyuLSIXG4JB1kPMeZV7/AG1UWt7ont2b6S3hmV0j0o/aSkDyw1MAc02cN6y7T2O10PnWHi23FBTg72qiuNcrHb1/zI7n1LzdhFQIQ5p4a27+z0rXTy3uroejNlOkmDEK51NBHIGtidLvH2bmyvY2zWC5t173NuHBTdeaOhisyY1AOUjJYj+rMg9cYHpXpdSqIiKAiIgIiICIiAsPGMQbT08sz/JjY6QjtytJsO82t6VmKGdMExbhE9tC4xN9BmYT6gQgrPYPYyXFql1dVkGnMrnSC5zTPab5Gj8GIHQm/BuUDmL9YwAAAAACwA0AA4ADkFGOi6nDMHowPwohIflSEyO9bipSgLRbY7LxYhTmKTquHWikAu6N/Igcx2jmOw2I3qIK46KcTyyVNA4HPT3JOga+0r4yQOI0DB6B2qx1UHRhLvcexKUeTaQfPqS5vqaVb6AvOXS1RbnFJXDg4tlHpAJ9d16NVO9PGHdaGUc2lp/Rd/vagr9xXWXLppJc0bT3W8ND9C7Lqqk/R3jHufEYCTZkh9zvv2SkBnp3gj9BKsDprw/eYe14GscgPoIIPrAVLZzxaSDxBHFp5EeY6+hegcVmFbgxlA0kgbNbsIaJCPOCCFKjz1hb/eyPguI/n/MrIcVhUzckz2H65SWn6VllVR2oIOoIse8HivRew+Kmpw+nlcbvLMkh7ZIyY3m3e5pPpC84lytroOxO8dTTknqOZM2/ZICxwHmMQP6aiLRREQUh0+aVdMe2Fw8JP9yq/eK1/sh4DnopOVp2Hz3icP8AyVO736+i61Ed0kixZZF9kf3/AF/9G6xpHjt+v1+lBs9lcXFNX007jZsczHPNr9TNaTQceqXL1hs/j9PWxb2llbKy+UkXBa7jZzXAFp1GhHNeM3O1Vq9C+1goo549xI90jg/OM2QNa3KBo063JUqvRSKBybcTEXbHGPPmPquFzpdviDaaHzlht4Ndx8VNCcotbhOOwVH3p4LubD1Xj9E8R3jRbJAREQEREBR7b/BX1mHTwR23hAdHfm9jg8C/K+W1+V1IUQVDsP0m01Nh8VPUCTewgx5WMud2wgMJzEAOscpF73YdArI2d2kp62Mvp5A7KbPadHsPIOadR5+B5LzLtRI9tfVySDK4zzB7QLFvvpLSBzA7eYIPNaijr300hfBK5mZrmkMJbdrtHMNuLTp3jzi6D0rjfSbh9M8sdI6RwOV26bnAINiM1wCQeIBNrLX7R9JELqNpw94lnmLoo22yujcPKc9j7ZSL3GawPHyQSqAjkYDrcm1r8PQ0DgO5SforAfjNNE8Oye+tLQbAlsbn2kHNt2i7T3X0vcLZ6HNlX0dNJLO3LLUFrsvNsbAd2CQSLnM46ciFYKIgKEdLdBvKEEDVrrehzSP3g1Tdafa6m3lDOOxmcedhD/8AxQeYsOd5bex1x5nDT6FlOK6ayPd1RHJ1x4G7f2beK5uKK+Eq7+hyrE2FuhdrupZYjf4Mlph6LTW9Co1xVn9A9d7/AFcN9CyKUDvDnsefAs8AiK72lpzDWa/Cyn03Yf2mldbipP0vYfkqZradYuH6YEn83qJskzNB7QCkHIlTDoirt3isbSTaWOWG3InKJhf9SfFQxyztm6sxV9JINMtRDf5LpAx/7L3BUeo1i4liDIGZ5DYXsLC5JN9APQfBZSiPSrSGTCpy0kOjyTNI0IySNLiCOHVzKDQbfBmJwtis6MMdma/Qm9reT2cOfJVPiHRzVM+9uZKNLWOQ8eYcbAWPadFKtl9q72jqLX4Nk4A9z+w9/j3z2mY1wu3093nVRVOF9EkjrGona38mMF5ty67rAeBUooOjSijteN0pHOR5/dbZvqU2bHk+T+7/ALfo83DlUSsYOs4D0oNLS4DTxfe4ImfJjaD42uuyaMWXVW4/E3gbqPVu0jeVkG0qAFrZ5hzWhrNoCea0tVjJPNNiTy1ga4Fri0jUEEgg9oI4FT3YPbzfytpZyDIQd2/QZ8ouWuHwrAm442PPjRE1a9xW/wCjaB78Wo7E6SFx8zY3ud6gR6UHppERRRERAREQV50n9H8VY0zse2GcCxLtGSWFmhxGoeBoHAHTQg6WqjZ7opqqmUtdJDCGgkZnB7nEcMrG62uBc30425K5sVL5XuLr6EgDk0A/XzrA9wkEW49yCpKPZaqgqX076N00vBjmubuz5pXjIBwNnW7xyNx9H2w76V5qauQyVBaY2NzmQQxl2YjObZ5HG2Z1gOQFl8hpANHNuFIcDqnA7txzC3VOptbiLnUi2o8FUbtERRRcZWBzS08CCD5iLFckQeW9saYxy35sdlPnY4sP0NWJmuLjgdfFS/pToMtXUt7XCQd4laCf21Xm+dlDb6BIM6SUA21LjoGtBc4nsAHNS/oQrv8AjJbYjNTyx2Nr3D43nh8gqvqnGZDeOINYCACI2hlwLeUR1ncBcuJ4aqX9DIy41S2HFs3oG5kPhcD1IJ70zUfvjXcnxeuNxzfsvVRYeeqW/BPqP+oKvzpdpQaWKU/gSZXfIkaQfWGrz5XR5ZHA+n6D6wUGdGHPvu2OfbQlo6oPHrP8lvitXX1b2OFnMu2z+qc2VzTcAv4O4DydO9dFZM/KGtJy34X0HoOizcH2eqam8dPG+Z/Y0aNzfCcbBo73EBB69Y64BHMX8V04hSNmhkid5MjHRu8zmlp+lcqNhEbA7iGtB84Auu5B5UmhdG9zHizmEscOxzSWuHiCpJsztE9jhHmNwOoeNwOLT2i30LJ6XcK3GJOcBZlQ3et7M46so8bOP+Io7gVOXS5uTBf0kEAes+C2iR4xt5IHFmjSNDbxUXlx6R1+sbcvN7Fi46b1D/QPBoWqqKxsZFwTccrLI2r69x5ldLp3Fad+MH8Fg9JJ9QXRJVyv/JHzfWdUG4kk7T61hy1zG88x7vasjA9jqqrcBDG59+LrHKPO86eF1aWzHQWBZ1bL/wBOPTxfx8LIaVTDPcDTV3Bo1PdYc1bnQfs/M2plqZ4nxtEeSLOMuYvcC82OosGga/DKsjAtjKKkHvEDGn4RGZx87jqVvwFB9RERRERAXF500XJEGv8A7PvcnieK+swtvNZ6INb/AGfZdlPRhrg6yzkQEREBERBBOkzZEVEb6mMu30cZBaBmEjGkuAtycDqCOPDstQNBhM1RMYqeJ8rr+SxpNgeGY8GDvJAXrldcULWizWhoJJNgBcnUnTmgpnZboYcQHV7wzW5jiOZ5Glg6Q9RvAggB3HRwVr4HgFPSMyU0TYxaxIF3Ot8J56zj5yVs0QdFbSMljdHK0PY4Wc1wuCFQ21fRrWGtcymhL4ySWPzNDQwnTO9x8oa3Gp56r0AiCqNlOhtkZElbKZHW1iiJYwcDYyaPdqOWX0qzsPw+KCMRwxsjYODWNDR3mw596yUQEREGl2p2Zgrot3O3hqx40cx3a0/y4FV9XbATwNtC0SNHwTZx7yDz9KttFdjztSdGGJzvLnsZCHEk533Iub8Ggj1qRUnQWHWNRVOv2RtAH7V1c6KCuaDoaw5lswkkP5UjreAICkuHbEUEI97pYh35AT4qQog64YGsFmtDR3Cy7ERAREQEREBERAREQEREBERAREQEREBERAREQEREBERAREQEREBERAREQEREBERAREQEREH/2Q=="/>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 name="AutoShape 24" descr="data:image/jpeg;base64,/9j/4AAQSkZJRgABAQAAAQABAAD/2wCEAAkGBxQTEBQUEhQVFRUXGBgUFRcXFhcVFxcWFxQXFhUeFxUYHiggGBolHBQXIjEiJSorLi4uFx8zODMsNygtMSsBCgoKDg0OGhAQGjUkHCQuLC0sNC8rLSwsLCwsLDcsMC4tLiwrLiwtLiwvMjcsKy0sLDEsLCwsKywsLCwsKywsK//AABEIAMIBAwMBIgACEQEDEQH/xAAcAAEAAgIDAQAAAAAAAAAAAAAABgcEBQIDCAH/xABQEAABAwIDBAUFCA8GBgMAAAABAAIDBBEFEiEGEzFBByJRYZEycYGh0RQjUlRykrHwCBYXM0JTYnSCk6Kys8HSFTRzw+HiJWODo8LxRKTT/8QAGAEBAQEBAQAAAAAAAAAAAAAAAAECAwT/xAArEQEBAAIABQIFAwUAAAAAAAAAAQIRAxIhMVFBgRNhkaGxBGJxFCLB4fD/2gAMAwEAAhEDEQA/ALxREQERdNXUsijdJI4NYwFznHgGgXJKDuRaPD9sKGZ4jiqonPJs1uaxJ7AHWue4LYOxWEVApzI3fFm8Ef4RZci/muD4LVxyneLqsxFo6fa+ifPuGVMTpb5Q0G93dgd5JPcCuNRtlQxyuifVRMe0lrg51rOHEEnQeKvw8vBqt8iwcSxeCCISzSsjjNrOc4WNxcZfhG3YujBdpKWruKadkhbqQDZwHblNjbvU5breuhqtqi0cm19E2f3OamLe5smW/wCFe2Uu4B19LXvddtXtNSRGUSTsaYcm9Bv1M9sl9Odx4pyZeDVbdFHYNuMPe9rG1UZc4hrRrq5xsANOZKyXbVUYBJqGACX3OTrYTWvkOnHRW8PKehqtyiw8UxSGnYHzyNja5wYCebnXsBbidD4LDxnamkpXBlRURxuIvlJJdY8CWtuQO8qTG3tDVbhFg0+MQPgM7JozCASZA4ZAB5V3crc7rFwbaikqnuZTzskc0XLRcGwIBNiBcXI1HaE5cuvTsarcItXjO0VNSloqZmRFwJaHX1AsDw84XbhmMwVDC+CaORrfKLHA5dL9bs07U5breuhqs9FHqbbigke1jKqNz3uDGgXuXOIDQNOZIW4xCvjgjMkz2xsbxc4gAXNhr2k6WS4ZS6sNVkotXgm0NNVhxppmS5bZst7tve1wbEA2PgVzosdp5ppIIpmPljvnYDq3K7K6/mJsUuNnoarYosKPFYXTupxI0zMaHuj/AAg02sT3dYeK4/2zBvnwbxu9YzevZzbHp1j3dYeKmqmmeij9JttQSODGVcJcdAC7LcngBmtqttieIxU8ZlmeI2CwLncNTYesq3DKXVi6rKRdFDWMmjbJE4PY8ZmuHAhd6ygiIgIiICIiAtJtsP8Ah1Xf8S/90rdrDxiibNTyxPvlkY5jspsbOFjY8itYXWUqzurvF8Mpzs9FI5jA9scRZJlAfmL2jRw1Nxf6eS7cPa6TFaUyk7x+Gszng67muzHuNyVs6PYClYWGT3RMxlixks2eNtuHvYAFu7gtzW7PQyVnuh2cuMDoC0OAYWOzX0tfN1iL3XsvHwksnrzff0dOaflD8JY/C3wU1VBDLA6W0M7WjM17naE31uL8NCBexNlrxC6SbFoY6U1DpZXNDuraE5pAHXdwOtxw1apZh+w0Mc0ckj6mURkGJk028ZGR5Ja2w4WHHsHYt1geCRwTVUjM+aeTePzOBF7uPVAAsOseN1b+owm8tbt9pbvflbnO6DU+EBmJYbSVVntipiWtPWYZDvSQL8bZGgfIatltDSxx43h7oWtZI4PEgYA3MyxALgOOmfj8Edmkh2p2dhqwzeB4kYbxyRuyPZ22drpoOI5clj7O7KQ00rpCZpZiMu9nk3r8vMA2AH096z8fG/3XvqzXp131+6c87ooKd+EEiogiqKN82cS5QZGuNi0m/wCEMt/ONCOC2+AQMfjOJhzWuBbDcOAI0Y22hXOn2Ap2vYXuqXwscDHBJNnhYRwsy17Dsv57rfYdgkcdZUVDS/PMGB93At6gAGUWuOHMlOJxsLL5s7+8+fy6lymkb2DoojW4l1GHLUDL1R1bPktl06vAcOxaKiwcVGHYowC7m1Ukze3MwAm3eW5h+krCwPBY4JqmRmfNPJvH5nAi93HqgAWHWPG6+bOYJHTCfd5yJZXSuzkO6zuIFgLN7jfzqf1Eltn7deyc/wDhDoa8YlU4ZGTmETPdc/ZvGHIL/ps4dkiyuj6kjlqMQlla183uhzHF7Q4tbcgAX4DQj9Adi3eyWytPRySuhD7yADruDg1oJNmWaLDXnfgOxY2MbFwzVD5o3VEEjvvjoJd0H/KBB9VrrWXFwu8J0mun13/38RblO0RnC8BbUOxejgcGRGSMst5DZGyOdaw4C7MunANHYt1sniLo6tlHV00UdQ2K0UsbW9eIctOAO7vppdnALaRbJUwonUzGPa0uDy5ryJd4CCH7ztFhytpwX3ZzZWKmmdKXTSzFuXeTyb1wb2NNhbgpnxsMplL7ed6k3vfr6wuUsrV7VQtdjWHBwDhll0IBB6juIKw6iljhx3LTgMD6V5nYwWbfK8glo0Bu2M+nvUh2o2Xjq5YnudMx8YcGuikEZAdx1LSfC3Erns9szT028yMfvJAQ+SR5kkcOYznh6AOXYpOLjMJ55bNe96pzTXsivRhBN7ngywU7oMz7yuPvos4nQW5O0ClO3ez7q2lEcbgHskbK0O8lxa1zbO0OlnHlxAWrwjYOOF0ZjmrA1j2vDPdADDZwNnMDRcG2o5rf7S4IyqjY1xla5js7HxP3b2Oyltw7Xk4j0qcXi43jc+PTr4/2ZZTm3EYwrakRCrFRTxw1UEQe8sDQJQ372CR+VI2wuR19LKG7N4nT09TRTMlzSuMjKzRw++yaEkixtmubfACnX2h0+4lieahzpHMdLI6UOleGG7QXltst7HQX0Gui3m0mCw1VKYJAQ27SMhDXNLTplJBA0uOHArrONwsbZJ0vf6a+fm3v4a5sY0OFtH2xVZ5+5m/5CxJ2j+2648/cDvohWyxTYmKacy7yqbIWMY50cwZcNaGi5yX5C/K44LModloo53S3lc91MKZ2d4ddgawXJy3LzkF3X7dFz+LhOv7ZPwzzT7InhWF079m3OlYwlrJ3NeWjMHiWTJZ3HjYd97LCxPFo3UuF09XIRHYTzk5nExsLmwg2uTmAI8CpHS9HdK0NDzUyRNNxG+e8d738hrW8/pW/o8ChjrJKkZsz42xNBI3bI2hoyxtDRl8kcz6F0v6jhy29b1tny39f59mueI90S4iwwzUzH52wyExu1GaJ7iQbHXyg4/pBT5aOmwKJte+rYXh74928Bw3bh1bEttfN1AL35LeLycfLHPO5Y+v5c8rLdwREXJkREQEREBfCF9WLLiMbXFrngEcRY+fsQZOXSy+BqwnYxCOMg9fsXU/aGmHGZo8fYg2WVMi00m11EONRGPSfYsZ+3uHDjWQjzuQSPKhaox90TC/jsHzk+6Lhfx2D5yCTFq+hqi/3RcL+OwfOX37ouF/HYPnIJOAvmVRn7ouF/HYPnLb4LjtPVtc6mlZK1pyuLDcA2va/bZBnhi+tbZfUQfA1fA1ckQfC1C1CbcVx3zfhDxCD6GrkVqcW2kpaYe/zsZ3XzO8+Rt3W142Ws+6HhvxlvzJf6UEnDAmQKNfdBw74035sn9K+jpAw740zwf8A0oJLl1umVRodIGGn/wCXF+17Fy+3zDvjcXr9iCRhull8yBR/7esP+NxeJ9i+t25w88KyH5yDftbZcl0UlZHK3NE9r29rSHDt5cCu9AREQEREBERAUC2qlIqHAEjXkSPwB2Keqs9s57Vbx3j9xqsGunkJ/Cf893tWrqvO75zvau6Sda+qnVRqcQaO/wAT7VFcVsAe/TiVJK6RRLEpLvI7NPTzUow8g7EyDsC5IorjkHYEyDsC5IgMNuBI8xt9CvT7HX+51X5x/lMVFq9fsdf7lVfnJ/hMQWyiIgIiIIj0p4qabDJJGmzs0bRoDxkbyOn+l1V8PSiQ1odT5iAAXGQDMQNTYMsL9gVk9LGGS1FDkguZc7XMAIF8rmlwzO0HVzWvYXsqbGyuKgawOPH8Kmd/mK+iI9M+aRzpA3MC43dYAZj1rXPO2q67TfBH7PtUlr8Nnp6WAVbTE6SpleR1HHI2CBjSBGbDXP2Ll7gg5VUfpDvYtSJuozab4I/Z9q+sMoN3tOXnlyk+gKVv2eksHNa9zTYtcGizgeBF3XsfMuH2vzfi5Pmj2p0N1pqiqhsAw1JHPNEwa91r96wC6bk3TlfKDblcX0KlTdnZzwjk+Z/qvjNnZzwjf8wq9E3UW9/+D+77V9vP8H1t9qlbtnJwLmOQDt3Z/mVjy4PIGkhsptppFfXz5u9Tou6+7Bx1ja2nkZDIYy/K9zWnKWHR93DTT+Sv0KCdEkjmYe5klwWzyCxFiAWscbjzuKmPulvafUs1UggddoK7Fi4bIDHccLlZSiiIiAiIgKn9v6i2ISj5P8NquBUV0mz2xSYdzP4TVYMGSqWDPUrBfUrHknRCvqbNJ7FGCb6rYYpPew9J/l9e5a9RRERAREQFev2Ov9yqvzk/wmKilev2Ov8Acqr85P8ACYgtlERAREQa7GonFrcrS4h3Lssf9FqhDJ+Lf80qTIrtNIHiNTDv2RTZN5lc4MkaCbGxuA4djHeC+GCm/FQ/q2exRbpRgz4zCy5GaFmrWbwj+8knLcaAN1N9ACVqpNnGW1qv/rO//RXYtuoMe6YGtbYBlrNA0t5uC4AMvwHgFraN2WGIA3s1jb2tcBo1ty8y5vndmsAPX2LOutVuKZrNdG6X5D0LspMulwOBvoON22vpx4rUQ1Li2/n4dy5QVDja/Z28eCo4bXYOypiybrOeLXN3YLT3lxBt5gVj7LYUIwQ5haGgM67nvzW/JfYekCwvYFZstQ4WDbXN+N+XmXGKdxJzW9BPf7FnXXZuvkjWb6ZsTb2c0uEbCbExM8oNGhIC47h/4t/zH+xd2xpvNXn/AJ7G/NpovapQqjEwphETQQQdTYix1J5FZaIiiIiAiIgLzx0szWxecd0f8Ji9DrzZ0wSWxmo80X8FiCOGddb5lib8dv18V1TVAA4/R7UHGV9ySuK6vdDfrb2rlFJmcGt1LiGgaakmw5oOaLJq8OljYXvjs0Wuc7D5Wg0DieawPdIQdyLo90hc973H6m306IOxXt9jr/cqr85P8JioTfaXsbdv18x8FfP2Obr0NV+cf5TEFtIiICIiAiLg4oKm2srWS43HJA5szG00kUj4iJGsk3NaMr3MuGuu9oynXrDtWDM51tI5PmO9izcce2PEJYA0AMYx7eFskks0lrcsrnubbsa1cN43sCqNlFi3vcYyvBaG397fybY8l2PxFh1s+/yH+xakSDuTOPrZQbePEgG263P8B3P0LlTYlwvm8nXqnytOGi0+Yd3qTOEVv317SRqdPlDs8V301U2514+0qNbwdgXMPb2BBKNiMRjDqrePax0tW/dNe4MdIGxxMBY11i4G2hCmagGyNK2eSxY0thc2YkgG8lrQgfJIe89hEanrUHJERAREQEREBR/FNiqKoldNNDnkdbM7eSi9mho0a4AaAcFIEQRX7nWHfF/+7N/Wvv3PcO+Ln9dP/WpSvhCCMjo/w/8AEH9dP/Wuqt2Lw6KJ8j4sjWNLnOM8wDQBckkv0C19X0dSPN/7UxA9z5Q4eDA1Y56MjlLXVLJQRY7+B8vH/rt1Rd1VHQfQQ1GJPiqRdu4fkGZ0ZMgkjNgWEEnKHm3Y09ivY7BUH4g/rp/61CcA6FBSy71tTHKcpaBNSl7W3IOZobMLOFrA95W8d0cyE3FfNH/g7yMegb02Q5r5bg9H+H/iD+un/rXE9HmHfFz+un/rXfs1s0+lcXPrqupu3Llme1zBqDcDLmvpbyranRSJERX7nWHfFv8Auzf1rb4HgFPSNc2mj3bXHM4ZnuuQLX65NtFs0QEREBERAXCVtwuaIKDiwquqcarnObkIaB1g7KWsLWMyOta1hf8ASW6+1au7GetXDZLIKfGy9d2M9a5jZSuPwPWresiCpG7I1v5HrXP7Uq38j1q2EQ0qY7J1v5Hr9q6pdmK4A2DDYcBxPcLlW8iCp+hc1LqqvfOwxttEzI5r2kObnAsHC3wr87gK2ERAREQEREBERAXCWVrRdxDQOJJAHiVAukzpDFABBAGvqXC+vkxNPAuHNx5D0nkDC9htlanFpTVYjJM+nschc628eSPvTSOrGAHXIDQSRbmguaHGKd7srJ4XO7GyMJ8AVnKu9qOiynkpSyiY2GYEOa5z3kOte7XEk5Qb8QOIGhF1CsD2mr8KqGU9Zn3V/Ik6wyXteN7b6fJuO1t0F8osXDa9k8TZYnBzHcCCDwNiNOYII9CykBEVb7Y9KAp6k01PGHvacskj7hrXfBa0auI5m4GvNBZCxqmvij++SRs+U9rfpKofFtsayc9ed4HwWHI23eG2v6brQukJN+aD03Tzte1r2Oa5rgHNc0hzXNIuCCNCCOa7FX3Q9i+8ppKdx60LszP8KQlw8Hh47hlXZ0tbVzUUETaezXzFwMnEsDMt8oOmY5uJ4WPoCcVNSyNuaR7WN7XODR4lRyv2/oYtN6Xn/ltLv2uHrVGy4pLO1r5ZHyOIFy5xcb8+PDVdBcqPQGzO18Fa+RkIkaYw1xzgDM11xdtib2LbHzjtUhXnrYfF/c1dDITZpO6k/wAOQgHzAODHn5C9CqAiIgIqY6cahzaynyuLSIXG4JB1kPMeZV7/AG1UWt7ont2b6S3hmV0j0o/aSkDyw1MAc02cN6y7T2O10PnWHi23FBTg72qiuNcrHb1/zI7n1LzdhFQIQ5p4a27+z0rXTy3uroejNlOkmDEK51NBHIGtidLvH2bmyvY2zWC5t173NuHBTdeaOhisyY1AOUjJYj+rMg9cYHpXpdSqIiKAiIgIiICIiAsPGMQbT08sz/JjY6QjtytJsO82t6VmKGdMExbhE9tC4xN9BmYT6gQgrPYPYyXFql1dVkGnMrnSC5zTPab5Gj8GIHQm/BuUDmL9YwAAAAACwA0AA4ADkFGOi6nDMHowPwohIflSEyO9bipSgLRbY7LxYhTmKTquHWikAu6N/Igcx2jmOw2I3qIK46KcTyyVNA4HPT3JOga+0r4yQOI0DB6B2qx1UHRhLvcexKUeTaQfPqS5vqaVb6AvOXS1RbnFJXDg4tlHpAJ9d16NVO9PGHdaGUc2lp/Rd/vagr9xXWXLppJc0bT3W8ND9C7Lqqk/R3jHufEYCTZkh9zvv2SkBnp3gj9BKsDprw/eYe14GscgPoIIPrAVLZzxaSDxBHFp5EeY6+hegcVmFbgxlA0kgbNbsIaJCPOCCFKjz1hb/eyPguI/n/MrIcVhUzckz2H65SWn6VllVR2oIOoIse8HivRew+Kmpw+nlcbvLMkh7ZIyY3m3e5pPpC84lytroOxO8dTTknqOZM2/ZICxwHmMQP6aiLRREQUh0+aVdMe2Fw8JP9yq/eK1/sh4DnopOVp2Hz3icP8AyVO736+i61Ed0kixZZF9kf3/AF/9G6xpHjt+v1+lBs9lcXFNX007jZsczHPNr9TNaTQceqXL1hs/j9PWxb2llbKy+UkXBa7jZzXAFp1GhHNeM3O1Vq9C+1goo549xI90jg/OM2QNa3KBo063JUqvRSKBybcTEXbHGPPmPquFzpdviDaaHzlht4Ndx8VNCcotbhOOwVH3p4LubD1Xj9E8R3jRbJAREQEREBR7b/BX1mHTwR23hAdHfm9jg8C/K+W1+V1IUQVDsP0m01Nh8VPUCTewgx5WMud2wgMJzEAOscpF73YdArI2d2kp62Mvp5A7KbPadHsPIOadR5+B5LzLtRI9tfVySDK4zzB7QLFvvpLSBzA7eYIPNaijr300hfBK5mZrmkMJbdrtHMNuLTp3jzi6D0rjfSbh9M8sdI6RwOV26bnAINiM1wCQeIBNrLX7R9JELqNpw94lnmLoo22yujcPKc9j7ZSL3GawPHyQSqAjkYDrcm1r8PQ0DgO5SforAfjNNE8Oye+tLQbAlsbn2kHNt2i7T3X0vcLZ6HNlX0dNJLO3LLUFrsvNsbAd2CQSLnM46ciFYKIgKEdLdBvKEEDVrrehzSP3g1Tdafa6m3lDOOxmcedhD/8AxQeYsOd5bex1x5nDT6FlOK6ayPd1RHJ1x4G7f2beK5uKK+Eq7+hyrE2FuhdrupZYjf4Mlph6LTW9Co1xVn9A9d7/AFcN9CyKUDvDnsefAs8AiK72lpzDWa/Cyn03Yf2mldbipP0vYfkqZradYuH6YEn83qJskzNB7QCkHIlTDoirt3isbSTaWOWG3InKJhf9SfFQxyztm6sxV9JINMtRDf5LpAx/7L3BUeo1i4liDIGZ5DYXsLC5JN9APQfBZSiPSrSGTCpy0kOjyTNI0IySNLiCOHVzKDQbfBmJwtis6MMdma/Qm9reT2cOfJVPiHRzVM+9uZKNLWOQ8eYcbAWPadFKtl9q72jqLX4Nk4A9z+w9/j3z2mY1wu3093nVRVOF9EkjrGona38mMF5ty67rAeBUooOjSijteN0pHOR5/dbZvqU2bHk+T+7/ALfo83DlUSsYOs4D0oNLS4DTxfe4ImfJjaD42uuyaMWXVW4/E3gbqPVu0jeVkG0qAFrZ5hzWhrNoCea0tVjJPNNiTy1ga4Fri0jUEEgg9oI4FT3YPbzfytpZyDIQd2/QZ8ouWuHwrAm442PPjRE1a9xW/wCjaB78Wo7E6SFx8zY3ud6gR6UHppERRRERAREQV50n9H8VY0zse2GcCxLtGSWFmhxGoeBoHAHTQg6WqjZ7opqqmUtdJDCGgkZnB7nEcMrG62uBc30425K5sVL5XuLr6EgDk0A/XzrA9wkEW49yCpKPZaqgqX076N00vBjmubuz5pXjIBwNnW7xyNx9H2w76V5qauQyVBaY2NzmQQxl2YjObZ5HG2Z1gOQFl8hpANHNuFIcDqnA7txzC3VOptbiLnUi2o8FUbtERRRcZWBzS08CCD5iLFckQeW9saYxy35sdlPnY4sP0NWJmuLjgdfFS/pToMtXUt7XCQd4laCf21Xm+dlDb6BIM6SUA21LjoGtBc4nsAHNS/oQrv8AjJbYjNTyx2Nr3D43nh8gqvqnGZDeOINYCACI2hlwLeUR1ncBcuJ4aqX9DIy41S2HFs3oG5kPhcD1IJ70zUfvjXcnxeuNxzfsvVRYeeqW/BPqP+oKvzpdpQaWKU/gSZXfIkaQfWGrz5XR5ZHA+n6D6wUGdGHPvu2OfbQlo6oPHrP8lvitXX1b2OFnMu2z+qc2VzTcAv4O4DydO9dFZM/KGtJy34X0HoOizcH2eqam8dPG+Z/Y0aNzfCcbBo73EBB69Y64BHMX8V04hSNmhkid5MjHRu8zmlp+lcqNhEbA7iGtB84Auu5B5UmhdG9zHizmEscOxzSWuHiCpJsztE9jhHmNwOoeNwOLT2i30LJ6XcK3GJOcBZlQ3et7M46so8bOP+Io7gVOXS5uTBf0kEAes+C2iR4xt5IHFmjSNDbxUXlx6R1+sbcvN7Fi46b1D/QPBoWqqKxsZFwTccrLI2r69x5ldLp3Fad+MH8Fg9JJ9QXRJVyv/JHzfWdUG4kk7T61hy1zG88x7vasjA9jqqrcBDG59+LrHKPO86eF1aWzHQWBZ1bL/wBOPTxfx8LIaVTDPcDTV3Bo1PdYc1bnQfs/M2plqZ4nxtEeSLOMuYvcC82OosGga/DKsjAtjKKkHvEDGn4RGZx87jqVvwFB9RERRERAXF500XJEGv8A7PvcnieK+swtvNZ6INb/AGfZdlPRhrg6yzkQEREBERBBOkzZEVEb6mMu30cZBaBmEjGkuAtycDqCOPDstQNBhM1RMYqeJ8rr+SxpNgeGY8GDvJAXrldcULWizWhoJJNgBcnUnTmgpnZboYcQHV7wzW5jiOZ5Glg6Q9RvAggB3HRwVr4HgFPSMyU0TYxaxIF3Ot8J56zj5yVs0QdFbSMljdHK0PY4Wc1wuCFQ21fRrWGtcymhL4ySWPzNDQwnTO9x8oa3Gp56r0AiCqNlOhtkZElbKZHW1iiJYwcDYyaPdqOWX0qzsPw+KCMRwxsjYODWNDR3mw596yUQEREGl2p2Zgrot3O3hqx40cx3a0/y4FV9XbATwNtC0SNHwTZx7yDz9KttFdjztSdGGJzvLnsZCHEk533Iub8Ggj1qRUnQWHWNRVOv2RtAH7V1c6KCuaDoaw5lswkkP5UjreAICkuHbEUEI97pYh35AT4qQog64YGsFmtDR3Cy7ERAREQEREBERAREQEREBERAREQEREBERAREQEREBERAREQEREBERAREQEREBERAREQEREH/2Q=="/>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121" name="Picture 25" descr="C:\Users\CETis 62\Desktop\descarga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062" y="2820857"/>
            <a:ext cx="4710586"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636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Software </a:t>
            </a:r>
            <a:endParaRPr lang="es-MX" dirty="0"/>
          </a:p>
        </p:txBody>
      </p:sp>
      <p:sp>
        <p:nvSpPr>
          <p:cNvPr id="3" name="2 Marcador de contenido"/>
          <p:cNvSpPr>
            <a:spLocks noGrp="1"/>
          </p:cNvSpPr>
          <p:nvPr>
            <p:ph idx="1"/>
          </p:nvPr>
        </p:nvSpPr>
        <p:spPr/>
        <p:txBody>
          <a:bodyPr/>
          <a:lstStyle/>
          <a:p>
            <a:r>
              <a:rPr lang="es-MX" dirty="0"/>
              <a:t>Conjunto de programas y rutinas que permiten a la computadora realizar determinadas tareas</a:t>
            </a:r>
          </a:p>
        </p:txBody>
      </p:sp>
      <p:sp>
        <p:nvSpPr>
          <p:cNvPr id="4" name="AutoShape 2" descr="data:image/jpeg;base64,/9j/4AAQSkZJRgABAQAAAQABAAD/2wCEAAkGBxITEhUSExMWFhUXFhUWFxcVGBYYFhgYGBcXFhcVFhUYHSggGB8lHRUVITMhJSkrLy4uFx8zODMtNygtLisBCgoKDg0OGxAQGy0lICYtLS8tLS0tLS0tLS0tLS8tLS8tLy8tLS0tLS0tLS0tLS0tLS0tLS0tLS0tLS0tLS0tLf/AABEIALcBEwMBEQACEQEDEQH/xAAcAAACAgMBAQAAAAAAAAAAAAAFBgMEAQIHAAj/xABEEAACAQIEAwYDBQYEBQMFAAABAgMAEQQSITEFBkETIlFhcYEykaEHQlJisRQjcoLB0TNTkrIVJEPC8Bai4SU0Y3OD/8QAGwEAAQUBAQAAAAAAAAAAAAAAAAECAwQFBgf/xAA+EQABBAAEAwQIAwgBBAMAAAABAAIDEQQSITEFQVETYXGBBiKRobHB0fAUMuEVIzM0QlJy8WIWJMLSB4Ky/9oADAMBAAIRAxEAPwDkZjNCF61CFkUIWRQhZoQsFaEKWGS1TMkpQSRZkQw/EytXGYshUZMEHItg+YiKsNxgO6pP4cjeG5qHU1M2ZhVWTBOCYODcwoWGtLIWkaKCLDPa+10Ph/FkKjUVjyR6rpoZKaiSYtT1qIsKsh4UokFNypwcFuGpKS2s0iVetQhYoQvUIXqEL1CF6hCzehC9moQs3oQvXoQvUIWKELBoQsGhC1IoQtSKEKNhQhROKEKPLQhcHn5YPhUmVNtC8Ty8w6U3KltDZuEsOlJSVVHwjDpSIURQ0IWLUIXqEL1CF6lspKC2DmnB5CYYwVYw+OZToaf2xTOwajeC5rlT7xpRKUGEI/gftAddzThIEwxHkm3gXPyOwVjr5b1LFH2rsrd1Jh8PLLIGN3RWfm9nOVSYlt8QCu/1IC/WtFnDWtFn1j02H1XSw8IZGLccx6XQ+p9yGxcVZXv287C9z3it/qbVbOGa5tZGjyWgcKxzayNB8L+iv4njkqi8eJNvBu83pZox86rswcZNPj9mnzVePAxONPj9mnzVJuecSm7Ix8Cg/wC21PPC8OeRHmiThuEHI+R+tp84DjzNh4pWADOgYgbX8r1g4iIRyuYNgVzuIY2OVzG7Aq/eoaUNrNIlWLUIXrUIXqELFCF6hC9ehC9ehC9moQsXoQvXoQtTQhakUIUTChC0tQhJHYDwqdRrR+HqelCFTn4Ch6UlItCcXysDsKSktoJjOVD0FNypbQbFcvOOlJlS2hk3DGHSkpKqjwEdKRCjK0IWKELNCFihCxehCM8ouf2pPR/9pq/w0/8AcDwKvcN/mB5/BdChjLMqjdiAL7XJtXRuOUE9F0jjlBPRbPDZcwZWF7aX3tfYgeFIHa1SQO1qqUErWVvQ/pT04nRD1ivGz2awNrgd0aqO8fE5tB5U0u9YNVYv1pOHL3OcUcMcLNYouU1g4trTM7xXJY5zhiH+KacJzPC+zD51VMSrCbqicPEkOxFMMZUgmCtLiB40wsUgkCkElNyp2YLYMKSktr1JSVetQhYtQhetQha0IWKELFCFgmhC0LUIWpahC0zUISmqVapQWpVjpCEoK3EdNTlns6RC0bDA9KEKvNwxD0oQhuK5bRulFJbQTG8ng7Cm0ltAMbyiw2FJlS2geK4A69DTaRaGy4Fl6UiVVnQihC0NCEV5VNsUno/+01e4b/MDz+CvcO/mG+fwXTMLEQ6EOmYZZAGzAWHf1a1hoPGuge62kEGtvkt97wWkEGtvkifG8as6js44kCsS5XLHc6KCVa2muhv1NVsNEYneu4m9r1+CrYZhiJzuJva9fgl/GAqrAixyk9DoRoQRvV5pB1CuZw4Glrw2KV4zhl74kcP2akC7KBYNfU6AnQ6W86rSvY13aHShV9yoSOaHdoeXNc44pKwnkAOzGufxjv37/H5LExQuZ3iswcWlXZjUAkIVYxgoxgucsQn3jUgmKiMATHw/7S5B8VSCVp3UZgI2TPw77Som+LSl9QptSNTLgecYH++KDEDsjtXDdGYOLxtsw+dMMRTxOFcTFg9ajLCpRKCplmFNyp4eFtnptJ1rNxRSVYtSIWCKELUihC0YUIUbChCjtQhAIVFWrUFK2kQpCUUpf2em2ngLRsPQlIWhgpE1aFKVFrXLQi1gpSJVG+HU9KEKpPwpG6ChCE4zlaNulJSW1VwPIeCYn9oRmJOlndBbwOUiuX45xHE4WZrISACL2B5nqr2HgEjC7vR3B/Z9wtdDhlI8WZ3+eZjWPh+LzSSVPM5oPNoGnjpsnuiAHqgKvzXy7gcNhmfDwRIwMYDIihhd1B71r6gkV0fAZm/taJrcQ6QEO0N1+U+St4AHtAS2t/glibnApB+zmCM9xkElj2gDX1vr4kV6MMEDL2mY73XJPnZllzhx3uuSqcI5jQOTiVeaMoVy5yCO8rAg38vGrE2FLm/uSGm7ulBJK+vU0K14rxSKSQmFWSPKFVXN2AC2Nzc31vrehsT44T2hBO5I+wrOElddONnX4Fex/GlZ0Ma9kVjEY7O+ZtDmY26tc3rJe+KFhMz9LvX3BOcY4mkyO0u9fgjvB/s2wM6LLJK5lkALJmygMfu6C9cVjMc6aZxw8zNToCNfj8lgTTMkkLmndE3+yzAopJgJFt+2lJHmO9WTiZ+Lws7RzhQ6ZfomarnnNH2czwXkw95ot7W/eoPNR8Y8xr5dauYDjsU1Mm9V3uP08/alBSgmCY9K30q1lgZTrcUWilmPFOuzGnBxCaWgolhOZMQmzmpBM4KMwtKP4D7RZ0+I3qQT9VGcP0TNw77UF++KdnYVGYnjZM/D+fcO/wB+3rS5GnYpMz27hHsNx+J9nB96aYU4T9UQjxwPWmGIqQThTLiBTCwqQSBbCUU3KnZgs5xTaTrWptRSLWuWkSrlHC+b1JsamzKPKm/B8WRgDcUqEUgxIPWmpQrINCUrcKKS02lFLDT2lRuUJgpSQNSmglaGA+FVX4zDt3ePapgx3ReXCMdhUYx+Hd+V1+Cf2bui8+EYdKiPFMOHhhNHwTuydVqArWgolE8OY+xOvkL1yfHcO/EYyOOPct+ZWnhJWxQuc7YFVP8AijBQFa++46dN/ehnobjifWyjz/RY0npZw27AcfAfUhUOIGbEIUuCCQLWXU9O7uavYf0SnheHmRoI5jN8aCRnpZhnfwonHlu0e6yUo4nkx9WIYDxytb53tXTwcPxLdBijft+JUEnpSWjN+HdXUnT/APKpScrEAlZDfoOh+d60uxx0bCWT2ehaKKrR+lbHPAfHTeZBsj3IBx1ZcOyC/wAQb4gOlh0t41Sm4xigMjq9i6CPGOFObR7/ABVrkbG2mYy99SpJ1sbjaxtoPKuS4wXzMzXrf3oqmJeXkOdqn3/1ZGgskI02u5P6AVgw8Lkmd+bzVvhnDpMdLkjbQG7jqB8NegU2D5hxcwJhwucLa+RGe1+m9XP+nRyda2sR6PCAgOnYL2zCv/Iq/h+PTKP3uGnX/wDiQPPeoH+j8oPqke/6Kv8AsSX+iaI+Dv0SNxjELLiXmUd1iCNLH4QDceorpeHxOgw7Y37j6p59Hsc3kD4EfoqnEcPEylja9XbCp4nhuJwzc0rKHWwfgUl4kAMbUqoqOhC9ahCxahCyrEbE0tlJQVvD8VmT4XPzp4kcEwxtPJGsDzzio/vE1IMQeaiOGadkx8P+1Fh8a1IJmncKM4dw2KZ+H/aRh33Nqd6hTC2RqYcHzRA/wyD50dkDsjtnDdEo+JKdiKYYU8YhSjGCm9kn9uF83SSWPdquVZRDB8Um2UmltCN8O5rmjYBjpS2ik74DnWIgXNLaSkewPMEMmzChIiyOCLg0qaVHjWIjYjcKbVVxwvDvHcU6MesEOw/HowgaQ5SNCD41wQjcHaC1p1ey0n54wy3sSfRa1W4meiGNAtMMXVCp/tAh6I59bCqpwkzzbijMGqzwTjoxReyZcoB33vf+1dNwcyZDG83WyoTvbdhb4fHiRmyC+UODfqMu4+dRcRje3icBaLIF+V6owWKjxGEmI2Br3JV4Lj8w7NjqBofLwr0EjmvN8TBXrBGcNijG2ZSPQ3sR4EDeo3xh4oqPDyyQPzs/Q+Kzi8Z2gswQeYU3+dEcWTa/app8U+cU5rfEDVVQi+P0qWyqmUpW574dG6xSXa6sUtpYhgSfe6j61kcUgBZ2nPZdR6PYmQvMBNtqx3aj3apYjskvd0unTz0rmMQzNQ8F1fZdrKxm1kD2mkXWO3Wp2NawUF6hhMNDhIhFEKA9pPU96LYLjssShFWEqu2aGJj46sVzH50/MFHLgoZXFxLrPRzh7rr3IpPz5jGQJeMC1tE+Vhewtp06U/P3qmzgWDa/Nr7Uu4vEtIxkcgsdSbAe9gAKbYWtGxkTA1uw8/ilzjmKJXTa4t/emRuzPXPekMmbDeY+aAXq0uKWaELNCF6hC9QheoQsWoQsEUIWMtCFJHiHX4WI96cHEJpaCiWE5nxUe0hqQTuCjdAwown2gYq29SfiT0Uf4VqEJHeqqtIpwp1Ru9SoWnGZFZrrSlIqWHDE2vSJUSbtYbMGNKkTFwvnx0UKdaW0lI5g/tCVyEYbkD56VDiHfuneBStb6wUnMSkX8yCPcVyBFSFaUS04dwON41Z8xLki67Lbqa0oIWuaCeabI43SV+IYF4yxynKDbNbSjKQoX7Kbg3GGhjnI6qg/91j+tavC/VeVj8Ra4xUDV6I1ybx0P2gFgwv3b6lSLXqlxjESRYyKZo0296s8DwjG4WWInUm/ch3DUyyJrumb5g/2r0Npu1xWLZlZ7EZMlPpZdL2fS/Ta/T0o7k7KatYElFJKS5z7OVw6Eb9qv+16zeKj/tz4hbnANMSf8T8QkbCzHOCfED5t/wDNcs4LtcL/ADEf+TfiE2lqVepq9wzhMs4JQKFGhd2CJm6JmO7Hw+dhrQBaq4jFxQUHXZ5AWa6107/Zqqk8TIxR1KspsynQg+BFCsMe17Q5psHYqGdu63of0pDsh2xVzD8q9r2KnTtIDKQfJwAfLRrW/LfrUkDPWHguP4vie0hc3o8D3H78+5V+IcgSL8OtXMq5m0u4zluZN1NNopbQyXCuu4NIlUJoQvXoQvXoQs0IWKEL1CFihCwaELdRQhMGOw4U900pSKtGjMbCkSrefCuvxUtIRTBcAmZO0RWI8QCf0qs/FwsNOcAfFODHHkrbYHEsuUwSH+Rv7U38fB/ePaEvZu6IeOWsUT/gS/6G/tTDxLDf3j2hL2T+itYbAJHIqvcOGW4OhGo3qZ72ywksN2CmgEOop95kkXs0I8ADXItfnfXQK+PVKB4bijRkDMQtxcdLVbjLhsldRVvjXGI8jntAysoCoALr51qNdY38lTekiHFDs5QTuFt7NVzBaOKz8WLZ5qrw2QZwVZkkv3WG3oRU+JDXtpwsJuF0doaKe4MQrpCwABUureIsgt5kWA19a6mJpbK4Fc1jSHYYV1ViO7MFUXJNgKtOIaLOyyY4nPcGtGpR/Gxr+xMqFW7OZDmVlbNmUqWJB0ux0HgBWdG8/iQXXq078qN/DfvW5NA38EWMo5XDUEa2Ks+e3dSzj+FJHFNZLtH2aCQltWy55WtewAFlHr1JoixLnyM10Nmu7YfUon4fHHC8BuraF671bj0rkFzTn6X/AJZf/wBq/wC16fxNmaCu8KPgYrEn/E/EJLwcl2X1X/cK5WRhaV2WE/mI/wDJvxCd4pArBmXMAblSSAfIkaj2qK16i4FwIBo9ei7XgVw8EMckrRpmRQpcqiLmXMY4wdFG/mbak1ZGVoBK88mM+IlcyME0dask0as8z8ByASr9pPDoY40exuxKxlbXSwvkJPxR72G69NO6I5WgLa4DiZpJC29tT39/c7rydz11XN5z3W9DUDtl1R2Thi8YRLh7d0jCBe6SOqG/zBrRwgBl1/t+a8r9InuiwLi0kEyjXycivB8U7SAFiRY6E36VoTNaGWAuS4XiJn4gNc4kUdyjM2ERt1FU11CEY3lmB91FFItLfEuQYz8JtSdneye0OOwS1xDkSZfhF6ZlRaX8VwSZN0PypKSqg8TDcGkQtL0IXr0IXr0IWKEKRaEIk0jHxoQpIHZTfalQjT4hJVAb4qRx0QBqux8vwJDh4o7jRRf1OprzHGSGbEOeeZ9y1WsIFIzHxCJRbStHDY+CGPII7UboJHG1Tmx8Q1zACsqRud5LGqZsTzyXEuO4ntMXJKmt3P00r0PhcZZhWNPRVXYaWWUtYCSrmI4tJ2ORwdDcHy8Krz8OHbdoznutB3C8RGwZ6Q/h0r4mUQplDEE3dso0t1sddahniGGj7R+3cqjYJHuygJgh5BmcgPPGt/AE/ViKz28UYSGsb7SAPmnnBGrJ9gtX1+zJFDNJK9lGvwqreSmxuferH47FxhxDWtA5m9f8eRKYMFh3kNJJvpXv6KXFchYaKFJgDdiRZmcON+8NbHbe3UU2XFYvsGzOfudqA/2FZw2BwbpXRZNhvZ+wUEwiZXIOhF/0NejcNxrcXE2VvPfuPMLznjPD34KZ0L/I9Reh+vfavYbiDxklDYkWvYHQ7jUaVovjbIKcs2GR8Rthr2L0OPlymMOwVr3UGwN97gb010bLzEahO7eRrC0ONHkpJXlb4pGa9r5mJ223PS5pjTG3YD2KJ073fmcT5pb5zwjmBQq5j2g09m13FVOJYhkcOZ21havAmGTElrf7T8QktcBKjoWisMy3I1tqN9TauedjYpGkNrbv+a7XC4aRs8ZI/qb8Qm8m9Z7Xgr02qTXzPzYmKwseHETIyFCSSCDlQppbXrUz35gAsTh/CnYXEumLgQb95tTc781Q4uKJI1kUoxJzhQLZbaWY0skgco+E8Mlwcj3SEEEcr6+ASZOe6fSoSdFtucKQ3HcYkMufPZ7AHLpYAAAW9hVvDZgS9ef+kphMbcKBdHMe7f3m0d5W4/MJJWL5uzw88gDbXVRa/wA6u9q4iiuXwGEibODl7kY4Zzo89gXyN+GygH0Nta1cKMJJplo95K9Ew2BwEg9VmvQkn56plwmKjk7tm7Tp2sr5G6kXXKFO+h08xU74THrpXc0WPj98kr8L2PrADL/xYLHtu/LXuW8+Ghbuv2MXUOGUuDbVWRXfMPcGla+Rurcx7qNe2hXsSsklZq3M7uo15EhtHyIVSPiBjOXOJV8Rm+hYA0kuCZMM1ZT5fJRYjhUWJGcNyO8veAUSjWGYfCPMEWIrImw74jTlzOKwcuGdTx4EbFDsdynh5Pu29Kr0q1pb4j9nSnVDSZEuZLHEOSMQmwvTcpS2gOJ4ZKnxIabSVU2BG4oQt1NCE2cfjHaHswAvQU8pAg7setMSrVJbEU12yVu67DhsSTGh/Kv6V57Iynu8SumYNAiUWCLR583tWlh+Eulh7W1TkxYZJkpJ/G+JldPG9WeF4SJ7yZdgt3AxMeSXINBiUBuLb3sRv612DHwhuVui2AyMAhuimxOJVx8HyP8ASoHtvZRnDNdoSqGClQzhFADWbb1G5rMx4Ji8wqZbh4XlrT6yduHcXeJ+wnBuDlufiU7WP4h51zOKwVE0KI3CqvgZKztYjvr3FGzx6NNmJPiI1Lf6nsajidOweqQO+gT7av3qp+Be/ce817AhWO4yHNyHY+LNr/WnFj5HZpHElW4sMYxQoeA/0l3HTHNmCjYjc9QRv7+FdBwbiJwEhJ1adx81m8b4I3iUIbmpwOhr2jwPxS5iePurlBFcg2+I6+1q7FnGs7Q5rN+/9Fwc3o8IZDG6S67v1VjhnEpmmVXUINzoSbeIBIqljuPSxMOVgvvtWsL6OQzmnPPuT/hOAdouZcQSPyqo+YINq5OX0xxrTWRo8j9VbPovgozTsx8/oEUh5ehUEszsegfKQL9AAtvmKbL6TOxkRZK7LzqufjR08dR0O6s4PhOHwsofCzWquz9VU4hytC69xGBO9h3fUE1kycQjBBiJvn0+q24pC11urTbql/F8ksoNsQqnp2mUj3C2NTxcX9bVmnd+q1jxeSvVonwP1C5/HxSbtzAUVmEhjJTMRo2UsBuR16V1zIWPjDw6gQDr3rMf6USQkiVjdO+vijvGOE4mLEPFHGZ0XLaVbIpuoJtmPQm252qBzGD+sKpJ6b4RhqSvJ1/AKfB8u4yQWEJ1FjY5rbHXKDUQq9LPko/+usG5juxjkc6tKbYv2q5ifs+lRCXUK5BylkIW/m24+VXI3uOlUuJxnGpGvzzQuAJ1J/1XlaBcH4TNA+LEqFbYDEkHdTrGO6w0O/rVkaWtPhuKhncHROvUeI8Qhq8PeyNGM91QsAQWUnxG4HnTxuurhxIBo6Jk5f4g5Qhu9Y2717jy3rewEz3sOY7Lp8MTMyyUSONPSw9AP61eVkQDmt4e1kDMuZgguxB0AsT4+CsbeRpjnsaQDzTX9lGQHUCdvvzCNcoG/an+D/urM4mfy+fyXN+k2nZD/L5JjrKXKLBoQtWAoQqeJ4fE/wASA+1FIQHiHJuHk2Wx8qaWhLaCt9nafipMiXMkiXF31JqO05eSdjoFJoQnjgmGwYw+eRQJeg3peSOaZcLZkXzAtXATj984d5XSxn1Ae5GhhcseXtNx4iulwuEDIcpk3WTLOXSZsqRuL8FeRyEdbKdST/QUzDs7B7huEx3phhMC4ska4u6AfM0toeS3yZ2ckHYrl+oJJq2ZX5cwCpYj08xBZ2kGHGXq51+4KxFymL2t3raB3Ck+gJF6rmacmhQWRJ6W8ZxBytc1ncKB8rKF4jlXsJ+1ytGbEFTsb6XBqDEzy9lkkC0/RrieLfjhBiRZIJs77e9GuMpcxSZsxDCMv+NQFeJz5lGsf4KjxItgdvyvqKsffcu4wTqLmVV610OocPaL81DBIgkXtASmYZgNyt9QKoxZQ4Z9uavva8xnJ+atPFMEK8NmORRJCx0VmNxfpe7EfO3rWmwYGU5QC09fu1kv/aMAzkteOYH+h80ucd4c8EhjfcagjZgdiP8AzpVWaF0L8jlpYWdmIiEjP9FImPmkjmZgDYNoSNPnW/g3jsWi9VyHE2EYp+nP5BGuFYt8XKHbKGVcvgLLr/3GqnEAXuruU/DiGi+9O/CGeN1Gqm4BHiCfqK5TFxbhwWxJle3qmJ8c/jb0AFZwYFR7JqwcRcam/rTcptIGjklXmDG5TWthsOeYTmOGqReSsQRisUw6t/3vXX4q2QRZenyC4D0laHkX1cn+DEK2+h+lQxysfo7Q+79Fxj4i3ZHMBxmWIZUCWO4yDX1ta9XWMeNAPcruG4vPh25WBteH0pEG5iOW3YrqNczEqf5T0q2IyN9FdPHyWZRCNd7JIPl+qA4pkcMGC5XBDILlSDuttdKUyxAUXfNYjZZGy9rH6h/42K8NSkbjfC4cPPBJEXBZwoF9FVQbgG4NjcbnpvTWSNeaYu/4BxWfGMfHNRyga9b68uXL2Kly611kP5zWzww+o5ep8KNw+fyC6bjpGVcDCoiBeMd+WNWCWiiuRnFgN728KY2i6R5vQ7A1epWdC1rnYiVxdodmki/Wd09yh4dxCaTDY0SSK4RSq5AFT4JQSuULcHTcHb3pZGMbJGWivHfceKfPh4o8TAWNIJNm9Tu3e7+Kr8kREpIfzAfT/wCabxA25qo+lB/eRjuPxTCyGs5cstTQlWpoQtGoQo2oQtb0IXFsSsUblAhBB++Df5VCRSeDajedj5DyotKtDiXy5b6UiE2Qc7YZIkQh8yqAbCuYl4TM6VzhVErYjx0bWgFVJue4TtnNSN4VNzKU4+LovYDi7Me2jJF+h6201+VWhCYxlO64TjDGTYl5I0NfBMI4/F2ed7g7EAX18qTsy7QLnf2fIX5W6oZxHn4kBQHYDbO1rfqak/DvcKc5azOHTyACSTQeaF4HmiWWYKQoU38SdNRqT5VHicK1sRI3XS+j3D4oca11kmiNe8JvxeOWaN20BDRNl8CXn0HiArrVeR4fG4+HxP1XdYeF0MjW76OF+TN/MFR8OR2xCLHbPn7uba4N7ny0qph2Oc9oZutOdzGwOdJ+Wta36I9xeYyQYgYgJ22HeMCRAAGDmxU2Av41oTB0kbxKBmbWo53yWXhmtimjMJOSQHQ8q5oPzRxJZIMKc4aQIwexBI+G2bwOh386MQQ+OPXWtVNg4zFNMKppIr37Lm3GOLSZmivZAdhoTfXU+9WcLh2aPI1XO8Wnf2z2g6foEX5PnUsDbKAbb7kENYnpe1rmjGECUX0UXDA7sjZs2fgugLIFESi4AcWzb6nX+ntY9axscyoQBytbDDZcTuQmPCYcXuQCArGx2NlJFZGCydrbxYAcaPc0lVJnnLQNaj4r2KYqb5wiG1x3VYE7KSovr4+FbjW08ODwxhqx6rXAnZpoXrvfTU0qDnaEUSeupB79enTqkTnTEOWTP8WVr/62tbytapn9o4tMm9H4lS4UsDXZNr+QSpyFF/zUgP3pI7g+Bdv71qYh2ZsbT97LmuOxDNEd7cfkuu8w8uRhZJYbpkuWQ3K2vup+7/CfbS1Q4jDtALm8uSzOIcMjyuki0rccvLp4fJLsExygXPzojmeIw0E0uWe31kXwXAMTKocKApFwzMACPG2/0qURyO1Wjh+EYqZoe1tA8yfsqTiHLrxQtM0iHKQLLc7kDf3ofEWtzEqXEcGfBAZXPBqtB41uud86cQaJoCvjJceIGT+9WcA6sx8Pmtf0ViDzL/8AX/yQvlxrRt5sf0FbuAkpp8V7HwcfuTfVP3FuP4aRYlEHbFEAu7Mig5UBFksW+HqfenxQy2SDVqLDYHERuee0ygnkATuet1vyVZeYD2MkK4eJBILXjuOltc1yx9xVkYJxcHEnTqpTgB2zZXSOOXrXyqvYmL7OUHYyePabeWVao8QBa8X0XO+kzgcQxv8Ax+ZTS+HBqha5ulXkwYpbQqsmENKi1WeIihFqBxQlWlIhcy5h4yJyHkWN73uFWxHvUWZPpBv2NG/w3yn8L7expNEK/heSMZMMwyKgFy1wRajKi0DxHDoUJGYyEG1/u006Jw1UM2HUbW26UllFJm5QZUCM6Z1BclD10NhVKXSXVYOLc1uKtwsdPJbcyTAl2C5AzA5R9242oZq8lV2etMTVJWVC7hACSTawFz8hVhjC400WVpimi3GgmfAcqzNdVQi41O7+umi+5rYh4SXC5nBo9p+nx8FE7icbTkgBceqN4fgs8a3kHdX75ZCRa1wwB3rO4xwGNg7TBknq2jfi3TXw9l7LquDekDpB2WK0PJ3I9x6Hv9q2xkqI1zIFNyRrrvuLVzGGweJm/gxud4AldS/HwRNqVwHiQhGN4kg177dSQrfqa0HcFx8YzSRkDv8AnV+9VDx7A3TXgnoEKm42D8KH3IH6XpkeDPMqtNxtg/Kw+Zr6oBjZczF+p+Xh/StKJgaAAuexUxme55FWiXLvEUTuNpc3DdNbaHwqtjsM9/rt17lJgMSyMZHad6esBiWJjW5Kh1IHQXI2rBmJMZaTpqttgt1jmnpONKljpcC2u21qysOXxSZ2gHffUailWfBm0KDcU48SSQQCeoAB+dr/AFrSZPOXF2gJ3oAH21fvUZwrao+8/LZJPGZ2ka5YnzJJP1q7GXbuNnvQIg0UNEH5VxOWaRgbEFLHzUtY/StXE/laR97LlePWGxkbgn5Ls/E+ZsOcKUL/AL6XDqzKgJQOwDEG2ik3Jt8+lJJK0xVzI8rVXEYyL8OWk+s5vLaz8Pu0pQP3R/51qsNAAuQePWK6XwlFlggCshKxJcd1itwNxa42PUbVpx05oo8gu0wjGywRhpFho6Gvd8whXNPG4TA2HV875lByghRlIJ1JN9vE1BiJmluQKjxTHQmB2HDrdpsNNCuY8x8OE3Zg9M+vhfJ/aqLsS6HZb/oJhGTR4hx3tnwclPhHGBGOzyXJci5ay+Fzoa6/h8gjABF3Xkujj9IRhInMyEkE7HdOuG4ViGsbxIDr3Qzn2JKj3rbLnDmB5LnZ/wD5EfqI4vb9hMfBuBYfKf2mSQsNRkAVTfpYC4I9bVSndicw7N2nkq0fpzNI13anKeWUb+7dW+GRdj/h3FiTrqT/ABePSpJakFPXEz8Uxc2I/EPkc5w2JN6dOld2yZMPxhCBmBB66XFYs+HMR7l13DeJNxbNqcNx8x3K7HMjfCwNQLSpZZKW0UoXhFLabSqy4QUtpFWOCpUL59edRuarqZZw4llNoomfzANvnRRQmjlZp8LLmxGISOIizw/GWHhkGxoIIQsceweDmZpMPFLCoGYtpl9ch1tTS5LlS5NgHAzLaVfFNx6ruKUUUbIxyxxRY0YZQzEEC+hQ6WYXqnMC191yWLjQWSl1bjQ9CouZsa0uaRrZmYE20G1qbG632VXgJfKXHcpi4XjIIlyrCE0Fym59SdT869Dj4c2MfutFlTskkNudfij3D+NouYKyENa6yC217WJ0vqfEanSo5cI51Eg6dE2F8sFirB3VuXiQ+LstejFy1v4e73f5bVC2A7ZvKq+evnanGOF/l17zfy08qS3x7mKI2BsxW9lUd1b2vqfQfKtHDYN7bI0vruVJ++monQJP4jxZ38FHgv8AerjmtY0q5DhwCCdUHG+9q8rYupeLNIueCxncseu4H6CpM53C7NnoxhObnHzH0TJh+QYv2c4lcTBlXL2gzyEpm+EHKpuT4WpDI+rBH35KiOH8PZiBAYJLO2u9b/1AUpuC8PUSIkOIjcllCxsJUzG+io7JYE7C9hrVDE4Xt719Y/fRaUmFZh4iWxFoA6h2nf6xOndfgtONcZmTtAsIDoWBVmJN1NiLL10PWqkPCQCO0d7FDPw+TsDLCQTVga6jf4JHxPM2Jf7yrfoij+tzWq3h0DOV+J/0uVZjJJN/cqicQct3mZ7ggC5NydBpVqONjT6rU2VxI1KY+XOXMSgLsoUEDuN8fr+XfY/StEcHlmZZIaeQPz6LlOK8Tw8lRtNkcxt+vl70xYbB5tAdRuDoR6isWfByQuyyCj97dVgSTVqiSx5QF8BVZ7cppUy7MbVzBcTkiSRENu0yhmG9hfQeF770jXloIHNWYcVJCxzWaZqs+CpimKsqmLxIuFADEq+t/hJGm39fCq08edw1+7XpvoK18eGnc4ECwdt6BXNsNhSylx0JJHl1NdcxwBDVTkBdbl0rlfHMuFjGb8XyzGwrooYw5gJ6Lh+IMvEur70VvE8UkAJu2ilra7AXv6U97WtYXaaWm4fCl8jWkbkey17h88sxVV7zPbKL2uT01Nq50cQn5EewL1+b0O4KxpeWED/J31TDw7B4yFjaPJmGpdSw0/hv41FNi5ZgA87KHD8H4Nh7dBz/AOX/ALFTcQw+KFr9kGNstgUY3IUWJsN2Ub7sBuRUGYqxHheHvsgO031uufLuBPgCeS14FxWdn7IsL2Ns4N7jdflf5UB1nVM4lwyKGHtYb311vQ8/vqj5xrr/AIkR9V7w+W9PpYC3ixkb/Cwv4HQ/I0aoUmSi0UuJczYDB8OlEKRGSS1zJMCVv0yjZqQ0AlGqpPxkutiz2/ChVE+Sim2U6kOnlBtlXLbrck/M00oUDyMd2J9SabSW1AZshuGynyNjRSLVrDc1OO4yiVToe6M/sRv70FlhKMh0e2wVHxXGDIVYEHQi/UVD2BabCzBg8ktx6tTVy7hf2hwrPkQLmZjbQaDS+lySN9tT0r0uabsoQ4CyaoeX38FmR4fO8g7I3jOXwVZoBKCoU5ZCjhwyB7JJGMuYd4ZdQcp11F6seNIcBJWt6ixWtag61tr37bqWTBCrZfmlyWY9mwBIuOh3rSDBmFqgxvrha8B4UrpLiJACkYZVDkrGZMpYdowIOUaXC6nMPOoMbiSxzY27netTV1p3nqdAtiCIEZiq/OuHhGWWFMilipyhhGSL5SgYnouu240FZcc8mUteb+Pn9+ancwXYStO9q4RgtbDjSb4Y2CrmGXModSeqkkXHlcH5U6GiKJpemwTNe3Q3Wh8VbwWNeEkxylLixy3sw8GFrMPWpajH9fsBTpoo5hUjbra+Xh0Vr/j0wvaUrfrHHHG3+pADTf3I5nyAHzUH4KE7tvxJI9hsIeZl/MflRnh6H3fqrWqVZuHdrjRDHZO0ZRdvhUkXJ0HqanhYZSGtXnHHTHgsTI8DTQ0Op/VdY5b5Nw2GAZCJZbayG1/5F+4Pr51swYdsOta9SvO8fxGfF6XTeg+fX70Tpw7iEUS5DAVvuynvHzJNj9abNBJIc2fyO3zT8LxKDDsyGIjqQdT8PisY5MLOSSEVrd1ipVx3bd5wDfXzt5VC/DvLMjwSPH4dFNJisHiCQcovqCDtzNHW+d7JYxvCjfuyKVAF3KkXPU2voKjHCY36vJHQDevr5LBeyNryIyXD2fY9iX+MkRxsyOzFdeiqfSwv73qafg+Ggw7pC0kgaWT8qHuWhwuBk2KZE8CifkUMlwnbQ/tEbMQNJEZicvmLmubmY1zM8fmF6Vw7DQ4aQRGNoJ2cANVTvZGO3db9DWcBbx4hdHI6o3HuPwSlwjElWPVSCGXxBrrMual5/myp+5fkAjgBta4JzGy2zX1PQV00Y/c+S5SZt4o+ITpjOO4GDDTJHMXkeKQZj2jFmKEb2soJ6CwrAxcGKlaXObQAPQf7XT4CTCxSNaHWSRrr19yT+HYpEQKzG6krcA6hSQD5bVkCZrRTl6lCHSRNcBuFdi4rGpDBjcdcp/tR27E52Hc4URp4q3/6mb/NPsgUj0KqCKO3jUH7OZ/Z7yfiVDg+MxpIjhtVYHZvHUbdRce9Hbs6p82EdLG6MjQik9Q844B3Ma4mPNtqbA+QY6GrANrzoikRmwsUgvZWHQj+hFOtJSrf8LHR5APAOaLSUuHw8dkC9m4WaH/Km74A/Kx1X2pgNbJ513WqcJw07AYaU4eVjYQzHNEx8El3X+YUaHfRJryVXHcKxcDGObDSK2tiqllb0ZQRRlKLCkw/KuOlUyOow8Q3eY5APnrRlRayOEYCHWSWTFP4Rjs47+btqfYUaI1UGK4pYZYYo4V/ILt7udf0pLKYW66ofh8UikmSISEgjMxJIuRqAdCdD8zSFKE98psokA7oWZMozgFRcgi4IO4BX1YV3cpz4VjhegB032+ysKKTLK5p5kpiw2DZZZD2ZVrwlmw8hLD904YtGbstv3g+7tVR8jXRtGax61Bw7xz2106q60+sdPYe4pN49YTTquweTytqbiw2sa2cNZiYT0CzXtHamuqucIUNgSVC93tAzP3lU5XYHsrd82KDUMDmGmlZuNdlxGpPKq8hvy59FrQ/w9Euc6YjvrFmZmUd8tbQ7KoUfDYdOmbpa1Zt+qSpCk1ifE1zVUrZK6ZOWMUOboihf4TFC4A8tWPuapjp98l6LwtzTmrnv42R9FBh8OzuqILszBVHiSbAUUtV8jY2l7jQAsphxGE4fhmMM3bzyLpI0RVI1bqqBtWI2ubbUpDRpqVlMlx+Jb2sWVjTsHAkkdTW1odzFwhYGjaNzJDMnaRORZrXsVYfiB3prm1srOCxbp2ubIKe004fMdxSlgW/+qQ+TL/sNanDP4rfP4Lz30w/iTf4j5LqaXOwJtroL2HjpXVGhuvMACdgrMGJcbMfnpUTo2ncJQ4q4uLPUA+1v0qExjkjQ7hA8fjWkbLsL2Cj/wA1NXoomsF+9OaByXuKcLkgWIzWQSNsd1VWUHMOmjbVn43GRuw8hadG5bPLUra4dgZW4uIOGrs1Dno0qvyzFCkmIUsoiZHAzEAHvd0C/kTXCwzMD32aBul6VioJDDEQCXAi68NfeljiMLLE9hclSAPEkWAqphzmkb4haWL0hee4pRHDZI1VnKam2UMCw9QNq6yE60VwMo0tNmFJ7KMfkH11rqINI2+C5mUDtXeKq4iWyvcA3UgXvoTbUef96r40nsXeCv4EDt2eIVuM6H+Jv9x0rhZfzle0cO/lWeCYeC8FRo1llBbMTkjUlbhWCF3dVZrFzlVVUsxB2AJoa3S1Di8a5rzHHQrcnXcXQBIG2pJIAHervFOXo7OI0aKRAzZCzsrhVzstpFV0fKCw+JWCtY3GiuYNVXw3EH2M5DmmhdAEWaB0JBF6HYixySmSBr71EFsPNNKDYTGwFs8ZaNidAcpUXPUnYDqfpWqvLLvVMOD4niIu/HfKLXbDvYeFzFqLXHUfqKEI0vPmJAAMy7D48M2bx71mA+QozIpJ2G5Zxsi53VcPH+Odggt5A6/pS0ktN/KH2b4KfvyYsYmx7yRnKvow+K360WEUV12PDoFCBRlUAAeAAsBQNEHVLPPvKT4+JVjxDRMhJC6GJj0LrvcdCD12pRWxSG+S41xzl3G4O/7RCcg/6sfej9SR8P8AMBSFh5apQ4IRYMLqb0xBCqzR0JqKYTmBVVUa4sANrjQW6V12D4xhezayS2kADu9yyJ+HvLi5utpmw/OczJZJFJsBnyo0gAvYCQjMLXNje4ua0I8LhJjmYQR0B09l0oS6ePQ+0jX2oIx39D+lalKEclRHEZIMxSV48wscjMtx4HKdaz8c6FrM01UNr+S0Ic901A5pS3wi/wCvyrksVxHOajGnUq+yGvzKqR0Oh86y1OV0HDcUM0UKFVHZqVDDdhZQub0C/WqgPr0V6HwmFrWmRpvNR/142mfkLhskuMjZLARMJHLfhB2A3JO3lUwbqncaxMcOEcH/ANQoeKu8w8oKmIk/5vDohYuRI9pFDEtbswLt5eNNLBarYHi7n4dv7l5NVoPVNab8u/ogvMmOjk7KGG5hgTIjMLM5JzPIR0uenlTS1X8Bh5I88kv53myBsOQHkEkYc24nH/Ev+ytLhY/fs8T8FwHpd/Em8B8Au/ciIzYeQK5Q9qNQFOyroQwOlaPFSGzNsXp8+5cpwdjnQODXUc2+nQdUS4lgIS+UQJeykm5QkuzBQuUanunfTbxqtBNKGXnPPv2338eSlxeGgMmURjkSbLdyQAKG+h3026oDxnCRxsvZliroHGbcXvp9K0MNK94OfcGliY6COJzezJpwB1UvIeGJ7aRbZg2XUXJGUkKD93vZST5VHxWQDIw7V8/fotLgsdtc8b/p7tUs/anOIsOpUd4HMUNgwzvEozgXsTlJ8Te53qvO0yYOUHY5Rfgb07uSvYWUQ4+FwGozkjY6trXfU7rneH5tsNYT7MP6iuUdwwnZ3uXat423mw+1WW5nVxZYnDAgjNlIuD1sadhsA+OUOJGiZiuLRywuYGkEjuQTFYEsS1t9a3C3mFzYdyU37dicoXuAABb21sNNdatjiGIDQ0V7FU/AQFxcb171C0sgsXfS4uNNdRpVebFTOaQ52it4fDRNeKGqYsJrGp8dfqawn7r1PBCoGDuTVy7xR2bC4eMESCQLn0Iydr2wYD8QzTDW4Ibx2exxJaB9/eqoY7DNaJZn6tq678uWvA009bCv818ZaLF4pGBLWtE2gsHiyAt5Iss1rDUub7Clkcczgfv7Cq8NwbZcLE5pof1DwdeniWtvoBokabRT6H9KibuFuYh2WJ57j8EpnBofFT+X+1aa8vCnwHD8SzEYc9owGbKDZ7AjUC+ttOtKBeyLRQw4x+88WJLHc5XOvrRkPRGYdVWxGLeQ53dnbxZix+Z2pEqv4gRxFJcNiWZgbHuNDIh3uCGIZfMG/lRoUbJt5f8AtSxEVlxKduv41sso/wC1/p60apdF1DgHHsPjEMkD5gDZgQVZT4Mp29dj0NKDaQhEnQEWIuKVNK5pz3yrwhbu8i4WY6/utWY73MC3v6gA+dKSDumixsudYnl+cKXiKYyEbtBftFH/AOSE99D86bV7J1jmgJiRvhOv4W0N/CnBw2KK6KvJhLHqD/51p7RRtppB6FSpiJlFg9xt3tfqda0IuK4yIUH346/qq7sNC43XsVVoiTdjc+dUJpZJXZ5DZVhrQ0UAvGGokq3LHZgGH5t/Y7imJUZ5fnFiguLagHXQ+B66/rVaZtOzBdn6NYrMwwHduo8D9D8UfwmOkhdZI3KOpuGG4/uPKo85XSTRRysLJBYO9qKbiOZi8kgLMSWZmFyTuSTT2vJUfawRNDczQB3gKvJxeAf9RT6G/wClPN8gq7uKYNu8rfbfwQXBTK/EY3Q3BYWP8laXCxWIZff8F516TTxzulkjNihr7F2DgHFJ4LiNrKTcqQCCdr+I9jXR4vDwzfnGq4ODGzYexGdOhFhMg5jz27SPUC2aJ2Q2O48x71mfgcv5HeRFq7+1s9dqzXq0kH781S4zjUlZTGpVVjCgG2lr+BPiKnw0Towc5sk2qeOxEczmmMEANAo/ZQvhnGZII5I47Au9y/UC1rKPHzq1PhWTPa9/IbIw+OkgiLI9Cef0SlzNOJVaEHM7FSx3tZg2p6nSs/imMibGYRvptyo39hanBsBM+UYh22u+5sV9lCcNyvIegrnvxDAuq/CvVteWJE1Ki1Pjma46KOSB7RZVPGYiGM5Ll3vYJGMzE+Gmxq8JGhUDG4lCeJYmXP2ZQYYXsS6vcaBu8QpYGzLoFuLimvlvYUnsjrc2q/EP2cQ5RJLJKNQcg7I6+LkSKbeAsfCoS6xSkaKNhMPD5h2Saj4QfpWU7RxC9Nwj2ugYQeQRbgvEzh5lmjCF1DAB7kaixOhGtifnStdlNhGLgZiYjE8kA9O5a8f4rJipu2dVDFVU5L27t7HUnXX6U1zi42UmDwrMLF2TCSLJ170Jx0lo3J6K36GlZq4eKTHuy4WQ/wDF3wQvgPL+Mxpth4jk6yN3Yx/N19r1qBpK81LgujcH5QwHCiuJxs4ecd5BqAD4xxL3nOu5uPSlsN2RlJ1K3n+1ePMcmEJXoWdVY+qhSB8zTLcnUEP5h+yh1u+BkuN+xlP0ST+jfOn0D3JtkJEnwGJjYxy4eZXH3ezY39CoIb1F6TKUthEsPyri2TtJjHhIr2zzsASTsFXcny0NGXqi0V4DxTBcNcywdri8RlK9o5MMIB3AS2ZvGzD3FIa5JRal5s+0rFYiNUijMIveQxSNnbS1gwClV8hrtrRaEmQYtHO9mvqG3v19aRCMQPBEpcNiP2i10aMrEiE20J1d7a7Zb6DzoCQhYn4tHPpjIFlO3bR2jxA8ywGWT0Ye9TggjUWmVWy2HK0ro0mCk/ao1tmicZJ0vtdTo2x1U62NhTcl/kKXNX5kvuAGKMGicbpICCPUHUe9JmI0cloHZYaEjce/T50boWjLTUq1KU0pQtey8CQfEEj9KQ1zUrHOabaSD3aLRsL4kn11/WgabJXBzvzEnxXlwKHe4811+an+hFKCmGNTjg8oXMqdqnjGCWHqu4pcpSAGrrRZXhMrN+7jkGxzMClj6m30pzQ4ajRRkgo1g8TxCAaTMw/C3fHzbX9KuMxM7f6r8df1VKXAYaTdgHhp8EWwvOuJXSWBW8SpKH5G4P0qdvESPzN9n381Qk4JGfyPI8dfojOD52wz6OHjP5luPmt6ssxsTudeKoS8HxDPy0fA/WkI4lx5pD2cAIX70mxP8PgPPf0qLF45z/UhNd/0+qvYDhTWVJOLP9vLz6+GyIcAwK2uRYDUs2g9bmsSTCvDcx2XSxYlpdlRFecOHxMEMhbxZFLIP5hv/LeqXYEq0cQLSrzpxyeZmEd/2UbNA2YN+aXLqmlu41verEELQL5qvPO5xrl8UpYe2hRteltCKnpVkbw/GpQixyKssajKFkUGy3U2U9LZRbe2vQkF4Cba04j+yOmZFkjk/ALPFfe+ZmzAbjra3W+jSnBAjgwelMtSZAsNgVGrED9aE2grvD+AmY3CMqW0c6X9PH1GmlPDeqTwTtyhwPh0Ll8fIptbIshJB8+zA1A03FhS+q3xQQ4+CN8+c/vBlhwShIcv/wByoVo2BA7sLLdVtqDfUHoNywklAAC5s2L7Vi7OXZtSzMWY+rHU+9CCVm1CF9LoackW5jU7gGltFJE+0rk7FYwrLh5r5BYYd+6l+rI42Y/mv6iigRSTZchxkUsD9liI2ifwcWv5qdmHmCaaQRulBB2RH/ig7NUjhhQgWaQKWle973ZyQt7/AHQp2F7UgSlDZsKr7j32PzoQqTSvEyop7QNoBa5v4C25o8EeKbeGco46ezLF2EZt35+6dfBfi+YFSBjjumFwC6JyfyBHg5O3eV5JspUG+VADvZBvf8xNStYGqJzydEU5g4Bh8SMs0Sv4E6Mv8LjVfY1ZDQ4ahQZi06LnXF/s2lju2Elzr/lS2DeiuND7getV34avylWGzXukvGQNE/ZzxtC/gwsD6dGHmDVchw3UwIOyiMPUajyphTwsJGTsKE8EBbWUaE3J0AGpJ8B40AJHSJi4RyTjsRYiLsIz9+UWYjyj+L52qQNPNI1rpDon7lzk2PCBjmZ3a2Zm202CqNB9T508ABauGYIm9SVPJwlWk1GlTQ0TqsviQDdW6LaflKJtrirJDDyWMJnhDcRycehB9aaYmnZSDEdUIx/LiRAvKoVRux0FRuiAFlTMlzaBL2I4tCmkMebzbRflufpUecN2Ckyk81X43hMW8aySESREBh2TK6ICLjOkZ/dn+MA1FJI5+5tPYxrNgtcDzM0UIjjhhEgBAmyLntcfcy5GNrjMwY63vpUBJUoAQeORg2dWIbfMpsdfAjakCcrLSrJ/jRqx/Gn7uX1zKLN/MpqS73Tcq3TAk/4MwbwjmAR/QPfI3uV9KK6JKIUOJjMbFJ43hYX0dSL+hO/tQQUgIRTgnK2MxVjHH2UZ/wCrLcD+UfE3sLedGXqpWtc/8v6Jvi5Y4bw8CTFSCWXcB+8SfyQjb1N7eNIXAbKy2FjNX6oPjuYJsU/ZYSHIDuxALAfidvhiXxJ28abqUj5m7NH1QTCFMPOwmSPEN3CHWXtEB0fMCDkl0sCDcb60A1sq7h1VzjXGBNIWjiSEXuMgPaG4F1d795b3IW1lDW13pdUzRBpYI21ZAD+KPuN8gMp/0386W01RfsXhOwHgYwT7kPrRohfSyNTkKdWpEKVTQhVOK8IgxKGOeJZFPRhe3mDuD5ilBISEWuZ8f+yNlOfAzaf5UxJA/hkAJ9iD60U09yLIVXBfZbJYy47ErFEurCM2AHnI40HtRlARZVLD804fCArw3CohOnby9+UjxF9vGxJ9KM3RFdUA4jxHEYpx20rSEkAZ2AQE+A0VfpRaWuiM4HmHiXD8qyBzGdFScEoQLX7N/DUfCSNaeHFqYWh26deC8+4XEWVz2Mng57hP5X2+dqnZM3moHQu5JqhivruDT3PSsjXsdwiGdDHNGkiHo4BHtfaqrpFZaxIHHfsnW5fBzGM/5cl2T2f4h73qLMCn5DyVDBfZjOzXxE6qv4YQST/MwAHyNKA1PZC52+ifeWuVsJhdYoVzdXbvOf5m1p/gpjA1qY5LU0IboqU6CnWrDXKtHh9akjdSpYz1gtuJ8XwmFW+IlVPBd3Pog1NK6Q2s5sISLjef5cRKIcBBqdjLYsQPyggKPU0nauS/h2Jc5m43+2ZYp3bDSxkg5P3mHZvF1U5gfMFqHHtBr+iWOPszp+qW8VgcREudoxJF/mwHOg/iI1X+YCoi1wU4IKrYefUPFIVboQSrexFMu0uyheMjcU1KCtkQnalTgVu7qnxH2FLaLTBwHk/HY2xSPsYj/wBSUEXH5V+JvoPOniMnfRILdsup4nF4Xh+HjixOIMzotgXs0z/yj5XPhqac54CmawD8yW15/eUSdnhZljAIWZF7QxkjRnSwU23tm6VCSSpxOBoud4mHEOzSXGJuSzPGSZD5tEQHHoAQKAOipuLrsqkmKVgUDlbkZkJIBI2zDqRrvtSEJQ5SIlqEEqW9KmLVjQhRGdfEUIX0ohp6apVFIlUiNQhSg0IW4NCFDjsFHNG0UqB43FmVhcEUoNJCLXKuY/skZLyYGXTfsZT9El3/ANV/WloHuRZC5y7sjtFIuV1NmFwbH1BINMILTRSggiwrc08rqqtI7qvwhmYhf4QTp7UiVVZEA3oQnb7KcfjWn7OEBsMD+9ztog8Yxe+byAsaXUBKDZXZstMJTwtHFNTwq0gp7VYYVoDapQVJuplektRkUhXMPGY8JEZpASLhQFGpJ2HgKaXILgBZXLuN/aLipbrCBAn5dZD6udvYUmYqq92ZDMBhsPiCEzSds9rySEsSx02Bta/U3OtPBUBCzxBcZBAInk/cudACNcpIte18twe6dKfzSIFalTVPhMRJG2eN2RvFTY+9t6QlCsyzwzH/AJiAZj/1YLRSerKO4/uPemE3ugXyVmTlHFCIT4dhPCb6NZJBY2IKsbHY6g0ZL2S9oLoqxwXkrG4prBVgj6szKx9lQ3Pval7M808G9k84blnhvCoxPMDLJfR3XOc35FHdX1+tOzBuynbGNyl/mD7SMRLdMOOwTa41kI9dl9vnTC4lKX9Eku7FsxOZibktqSfO+/vTU27RNuOydk0SoiBmDXTOCrA3zRjNljJ6lQLjSmlFoTY3vc3ve99b+N6ElqzJiS+kyLMNrv8AGPSUWb5k0tlNIChThqsf3ErIx2jl7ynyEij9V96XRNpQYkyQyGKdMrDwIPvoaCCEA2ifLPK+K4gSYyscQNmkYg+wQG5PrYU4M0sppdrQXRMP9lGACgOZXYDVs5W58cq6Cl9Xoko9V//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123" name="Picture 3" descr="C:\Users\CETis 62\Desktop\descarga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748" y="3284984"/>
            <a:ext cx="4652976"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478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Como se clasifica</a:t>
            </a:r>
            <a:endParaRPr lang="es-MX" dirty="0"/>
          </a:p>
        </p:txBody>
      </p:sp>
      <p:pic>
        <p:nvPicPr>
          <p:cNvPr id="6146" name="Picture 2" descr="C:\Users\CETis 62\Desktop\slid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316416" cy="6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06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Bitácora  </a:t>
            </a:r>
            <a:endParaRPr lang="es-MX" dirty="0"/>
          </a:p>
        </p:txBody>
      </p:sp>
      <p:sp>
        <p:nvSpPr>
          <p:cNvPr id="3" name="2 Marcador de contenido"/>
          <p:cNvSpPr>
            <a:spLocks noGrp="1"/>
          </p:cNvSpPr>
          <p:nvPr>
            <p:ph idx="1"/>
          </p:nvPr>
        </p:nvSpPr>
        <p:spPr/>
        <p:txBody>
          <a:bodyPr>
            <a:normAutofit fontScale="92500"/>
          </a:bodyPr>
          <a:lstStyle/>
          <a:p>
            <a:pPr marL="0" indent="0">
              <a:buNone/>
            </a:pPr>
            <a:r>
              <a:rPr lang="es-MX" sz="2800" dirty="0"/>
              <a:t>El </a:t>
            </a:r>
            <a:r>
              <a:rPr lang="es-MX" sz="1600" dirty="0">
                <a:hlinkClick r:id="rId2" tooltip="Cuaderno"/>
              </a:rPr>
              <a:t>cuaderno</a:t>
            </a:r>
            <a:r>
              <a:rPr lang="es-MX" sz="1600" dirty="0"/>
              <a:t> o </a:t>
            </a:r>
            <a:r>
              <a:rPr lang="es-MX" sz="1600" b="1" dirty="0"/>
              <a:t>bitácora de trabajo</a:t>
            </a:r>
            <a:r>
              <a:rPr lang="es-MX" sz="1600" dirty="0"/>
              <a:t> es un cuaderno en el cual estudiantes, diseñadores y artistas plásticos, entre otros, desarrollan sus bocetos, toman nota de </a:t>
            </a:r>
            <a:r>
              <a:rPr lang="es-MX" sz="1600" dirty="0">
                <a:hlinkClick r:id="rId3" tooltip="Idea"/>
              </a:rPr>
              <a:t>ideas</a:t>
            </a:r>
            <a:r>
              <a:rPr lang="es-MX" sz="1600" dirty="0"/>
              <a:t> y cualquier información que consideren que puede resultar útil para su trabajo.</a:t>
            </a:r>
          </a:p>
          <a:p>
            <a:pPr marL="0" indent="0">
              <a:buNone/>
            </a:pPr>
            <a:r>
              <a:rPr lang="es-MX" sz="1600" dirty="0"/>
              <a:t>Su relevancia es tal que en los últimos años se han realizado exposiciones sobre las bitácoras de distintos artistas. El nombre bitácora se basa en los </a:t>
            </a:r>
            <a:r>
              <a:rPr lang="es-MX" sz="1600" dirty="0">
                <a:hlinkClick r:id="rId4" tooltip="Cuaderno de bitácora"/>
              </a:rPr>
              <a:t>cuadernos de viaje</a:t>
            </a:r>
            <a:r>
              <a:rPr lang="es-MX" sz="1600" dirty="0"/>
              <a:t> que se utilizaban en los </a:t>
            </a:r>
            <a:r>
              <a:rPr lang="es-MX" sz="1600" dirty="0">
                <a:hlinkClick r:id="rId5" tooltip="Barco"/>
              </a:rPr>
              <a:t>barcos</a:t>
            </a:r>
            <a:r>
              <a:rPr lang="es-MX" sz="1600" dirty="0"/>
              <a:t> para relatar el desarrollo del viaje y que iban situados en la </a:t>
            </a:r>
            <a:r>
              <a:rPr lang="es-MX" sz="1600" dirty="0">
                <a:hlinkClick r:id="rId6" tooltip="Bitácora"/>
              </a:rPr>
              <a:t>bitácora</a:t>
            </a:r>
            <a:r>
              <a:rPr lang="es-MX" sz="1600" dirty="0"/>
              <a:t>. Aunque el nombre se ha popularizado en los últimos años a raíz de su utilización en las carreras gráficas, el cuaderno de trabajo o bocetos ha sido utilizado desde siempre por los artistas plásticos. Los científicos suelen desarrollar bitácoras durante sus investigaciones para explicar el proceso y compartir sus experiencias con otros especialistas.</a:t>
            </a:r>
          </a:p>
          <a:p>
            <a:endParaRPr lang="es-MX" sz="2000" dirty="0"/>
          </a:p>
        </p:txBody>
      </p:sp>
      <p:pic>
        <p:nvPicPr>
          <p:cNvPr id="2050" name="Picture 2" descr="http://image.slidesharecdn.com/bitcora-130626222353-phpapp01/95/bitcora-1-638.jpg?cb=137228556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6256" y="188640"/>
            <a:ext cx="2002275"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449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Funciones principales de un sistema operativo</a:t>
            </a:r>
            <a:endParaRPr lang="es-MX" dirty="0"/>
          </a:p>
        </p:txBody>
      </p:sp>
      <p:sp>
        <p:nvSpPr>
          <p:cNvPr id="3" name="2 Marcador de contenido"/>
          <p:cNvSpPr>
            <a:spLocks noGrp="1"/>
          </p:cNvSpPr>
          <p:nvPr>
            <p:ph idx="1"/>
          </p:nvPr>
        </p:nvSpPr>
        <p:spPr/>
        <p:txBody>
          <a:bodyPr>
            <a:normAutofit/>
          </a:bodyPr>
          <a:lstStyle/>
          <a:p>
            <a:r>
              <a:rPr lang="es-MX" sz="2400" b="1" dirty="0"/>
              <a:t>Administración del </a:t>
            </a:r>
            <a:r>
              <a:rPr lang="es-MX" sz="2400" b="1" dirty="0" smtClean="0"/>
              <a:t>procesador</a:t>
            </a:r>
          </a:p>
          <a:p>
            <a:r>
              <a:rPr lang="es-MX" sz="2400" b="1" dirty="0"/>
              <a:t>Gestión de la memoria de acceso </a:t>
            </a:r>
            <a:r>
              <a:rPr lang="es-MX" sz="2400" b="1" dirty="0" smtClean="0"/>
              <a:t>aleatorio</a:t>
            </a:r>
          </a:p>
          <a:p>
            <a:r>
              <a:rPr lang="es-MX" sz="2400" b="1" dirty="0"/>
              <a:t>Gestión de </a:t>
            </a:r>
            <a:r>
              <a:rPr lang="es-MX" sz="2400" b="1" dirty="0" smtClean="0"/>
              <a:t>entradas/salidas</a:t>
            </a:r>
          </a:p>
          <a:p>
            <a:r>
              <a:rPr lang="es-MX" sz="2400" b="1" dirty="0"/>
              <a:t>Gestión de ejecución de </a:t>
            </a:r>
            <a:r>
              <a:rPr lang="es-MX" sz="2400" b="1" dirty="0" smtClean="0"/>
              <a:t>aplicaciones</a:t>
            </a:r>
          </a:p>
          <a:p>
            <a:r>
              <a:rPr lang="es-MX" sz="2400" b="1" dirty="0"/>
              <a:t>Administración de </a:t>
            </a:r>
            <a:r>
              <a:rPr lang="es-MX" sz="2400" b="1" dirty="0" smtClean="0"/>
              <a:t>autorizaciones</a:t>
            </a:r>
          </a:p>
          <a:p>
            <a:r>
              <a:rPr lang="es-MX" sz="2400" b="1" dirty="0"/>
              <a:t>Gestión de </a:t>
            </a:r>
            <a:r>
              <a:rPr lang="es-MX" sz="2400" b="1" dirty="0" smtClean="0"/>
              <a:t>archivos</a:t>
            </a:r>
          </a:p>
          <a:p>
            <a:r>
              <a:rPr lang="es-MX" sz="2400" b="1" dirty="0"/>
              <a:t>Gestión de la </a:t>
            </a:r>
            <a:r>
              <a:rPr lang="es-MX" sz="2400" b="1" dirty="0" smtClean="0"/>
              <a:t>información</a:t>
            </a:r>
            <a:endParaRPr lang="es-MX" sz="2400" dirty="0"/>
          </a:p>
        </p:txBody>
      </p:sp>
      <p:pic>
        <p:nvPicPr>
          <p:cNvPr id="7170" name="Picture 2" descr="C:\Users\CETis 62\Desktop\descarga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744727"/>
            <a:ext cx="4544267" cy="301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747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Software de </a:t>
            </a:r>
            <a:r>
              <a:rPr lang="es-MX" dirty="0" err="1" smtClean="0"/>
              <a:t>aplicacion</a:t>
            </a:r>
            <a:endParaRPr lang="es-MX" dirty="0"/>
          </a:p>
        </p:txBody>
      </p:sp>
      <p:sp>
        <p:nvSpPr>
          <p:cNvPr id="3" name="2 Marcador de contenido"/>
          <p:cNvSpPr>
            <a:spLocks noGrp="1"/>
          </p:cNvSpPr>
          <p:nvPr>
            <p:ph idx="1"/>
          </p:nvPr>
        </p:nvSpPr>
        <p:spPr/>
        <p:txBody>
          <a:bodyPr/>
          <a:lstStyle/>
          <a:p>
            <a:r>
              <a:rPr lang="es-MX" dirty="0"/>
              <a:t>En informática, una aplicación es un tipo de programa informático diseñado como herramienta para permitir a un usuario realizar uno o diversos tipos de trabajos. .</a:t>
            </a:r>
          </a:p>
        </p:txBody>
      </p:sp>
      <p:pic>
        <p:nvPicPr>
          <p:cNvPr id="8194" name="Picture 2" descr="C:\Users\CETis 62\Desktop\8db32b20-ced1-432b-86ae-24aef27fc0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861048"/>
            <a:ext cx="3229347" cy="2693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1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Elementos de la </a:t>
            </a:r>
            <a:r>
              <a:rPr lang="es-MX" dirty="0" smtClean="0"/>
              <a:t>bitácora</a:t>
            </a:r>
            <a:endParaRPr lang="es-MX" dirty="0"/>
          </a:p>
        </p:txBody>
      </p:sp>
      <p:sp>
        <p:nvSpPr>
          <p:cNvPr id="3" name="2 Marcador de contenido"/>
          <p:cNvSpPr>
            <a:spLocks noGrp="1"/>
          </p:cNvSpPr>
          <p:nvPr>
            <p:ph idx="1"/>
          </p:nvPr>
        </p:nvSpPr>
        <p:spPr/>
        <p:txBody>
          <a:bodyPr>
            <a:normAutofit fontScale="55000" lnSpcReduction="20000"/>
          </a:bodyPr>
          <a:lstStyle/>
          <a:p>
            <a:r>
              <a:rPr lang="es-MX" b="1" dirty="0"/>
              <a:t>Elementos que conforman una bitácora </a:t>
            </a:r>
            <a:r>
              <a:rPr lang="es-MX" dirty="0"/>
              <a:t/>
            </a:r>
            <a:br>
              <a:rPr lang="es-MX" dirty="0"/>
            </a:br>
            <a:r>
              <a:rPr lang="es-MX" b="1" dirty="0"/>
              <a:t/>
            </a:r>
            <a:br>
              <a:rPr lang="es-MX" b="1" dirty="0"/>
            </a:br>
            <a:r>
              <a:rPr lang="es-MX" b="1" dirty="0"/>
              <a:t>de soporte técnico.</a:t>
            </a:r>
            <a:endParaRPr lang="es-MX" dirty="0"/>
          </a:p>
          <a:p>
            <a:r>
              <a:rPr lang="es-MX" dirty="0"/>
              <a:t/>
            </a:r>
            <a:br>
              <a:rPr lang="es-MX" dirty="0"/>
            </a:br>
            <a:r>
              <a:rPr lang="es-MX" b="1" dirty="0"/>
              <a:t/>
            </a:r>
            <a:br>
              <a:rPr lang="es-MX" b="1" dirty="0"/>
            </a:br>
            <a:endParaRPr lang="es-MX" dirty="0"/>
          </a:p>
          <a:p>
            <a:r>
              <a:rPr lang="es-MX" b="1" dirty="0"/>
              <a:t>1-</a:t>
            </a:r>
            <a:r>
              <a:rPr lang="es-MX" dirty="0"/>
              <a:t>Nombre del usuario.</a:t>
            </a:r>
          </a:p>
          <a:p>
            <a:r>
              <a:rPr lang="es-MX" b="1" dirty="0"/>
              <a:t>2-</a:t>
            </a:r>
            <a:r>
              <a:rPr lang="es-MX" dirty="0"/>
              <a:t>Fecha de evaluación del reporte.</a:t>
            </a:r>
          </a:p>
          <a:p>
            <a:r>
              <a:rPr lang="es-MX" b="1" dirty="0"/>
              <a:t>3-</a:t>
            </a:r>
            <a:r>
              <a:rPr lang="es-MX" dirty="0"/>
              <a:t>Nombre del destinatario.</a:t>
            </a:r>
          </a:p>
          <a:p>
            <a:r>
              <a:rPr lang="es-MX" b="1" dirty="0"/>
              <a:t>4-</a:t>
            </a:r>
            <a:r>
              <a:rPr lang="es-MX" dirty="0"/>
              <a:t>Fecha y hora en que ocurrió el daño o la perdida.</a:t>
            </a:r>
          </a:p>
          <a:p>
            <a:r>
              <a:rPr lang="es-MX" b="1" dirty="0"/>
              <a:t>5-</a:t>
            </a:r>
            <a:r>
              <a:rPr lang="es-MX" dirty="0"/>
              <a:t>Descripción de lo ocurrido.</a:t>
            </a:r>
          </a:p>
          <a:p>
            <a:r>
              <a:rPr lang="es-MX" b="1" dirty="0"/>
              <a:t>6-</a:t>
            </a:r>
            <a:r>
              <a:rPr lang="es-MX" dirty="0"/>
              <a:t>Datos del dispositivo periférico.</a:t>
            </a:r>
          </a:p>
          <a:p>
            <a:r>
              <a:rPr lang="es-MX" b="1" dirty="0"/>
              <a:t>7-</a:t>
            </a:r>
            <a:r>
              <a:rPr lang="es-MX" dirty="0"/>
              <a:t>Datos generales.</a:t>
            </a:r>
          </a:p>
          <a:p>
            <a:r>
              <a:rPr lang="es-MX" b="1" dirty="0"/>
              <a:t>8-</a:t>
            </a:r>
            <a:r>
              <a:rPr lang="es-MX" dirty="0"/>
              <a:t>Diagnósticos.</a:t>
            </a:r>
          </a:p>
          <a:p>
            <a:r>
              <a:rPr lang="es-MX" b="1" dirty="0"/>
              <a:t>9-</a:t>
            </a:r>
            <a:r>
              <a:rPr lang="es-MX" dirty="0"/>
              <a:t>Observaciones.</a:t>
            </a:r>
          </a:p>
          <a:p>
            <a:r>
              <a:rPr lang="es-MX" b="1" dirty="0"/>
              <a:t>10-</a:t>
            </a:r>
            <a:r>
              <a:rPr lang="es-MX" dirty="0"/>
              <a:t>Nombres y firmas del responsable.</a:t>
            </a:r>
          </a:p>
          <a:p>
            <a:r>
              <a:rPr lang="es-MX" b="1" dirty="0"/>
              <a:t>11-</a:t>
            </a:r>
            <a:r>
              <a:rPr lang="es-MX" dirty="0"/>
              <a:t>Nombres y firmas  de la persona que reporta.</a:t>
            </a:r>
            <a:br>
              <a:rPr lang="es-MX" dirty="0"/>
            </a:br>
            <a:endParaRPr lang="es-MX" dirty="0"/>
          </a:p>
          <a:p>
            <a:endParaRPr lang="es-MX" dirty="0"/>
          </a:p>
        </p:txBody>
      </p:sp>
    </p:spTree>
    <p:extLst>
      <p:ext uri="{BB962C8B-B14F-4D97-AF65-F5344CB8AC3E}">
        <p14:creationId xmlns:p14="http://schemas.microsoft.com/office/powerpoint/2010/main" val="297434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Que es la cobertura del soporte </a:t>
            </a:r>
            <a:r>
              <a:rPr lang="es-MX" dirty="0" smtClean="0"/>
              <a:t>técnico</a:t>
            </a:r>
            <a:endParaRPr lang="es-MX" dirty="0"/>
          </a:p>
        </p:txBody>
      </p:sp>
      <p:sp>
        <p:nvSpPr>
          <p:cNvPr id="3" name="2 Marcador de contenido"/>
          <p:cNvSpPr>
            <a:spLocks noGrp="1"/>
          </p:cNvSpPr>
          <p:nvPr>
            <p:ph idx="1"/>
          </p:nvPr>
        </p:nvSpPr>
        <p:spPr/>
        <p:txBody>
          <a:bodyPr/>
          <a:lstStyle/>
          <a:p>
            <a:r>
              <a:rPr lang="es-MX" dirty="0" smtClean="0"/>
              <a:t>Las mas importantes son</a:t>
            </a:r>
          </a:p>
          <a:p>
            <a:r>
              <a:rPr lang="es-MX" dirty="0">
                <a:hlinkClick r:id="rId2"/>
              </a:rPr>
              <a:t>Garantías de hardware</a:t>
            </a:r>
            <a:endParaRPr lang="es-MX" dirty="0"/>
          </a:p>
          <a:p>
            <a:r>
              <a:rPr lang="es-MX" dirty="0">
                <a:hlinkClick r:id="rId3"/>
              </a:rPr>
              <a:t>Soporte sin costo</a:t>
            </a:r>
            <a:endParaRPr lang="es-MX" dirty="0"/>
          </a:p>
          <a:p>
            <a:r>
              <a:rPr lang="es-MX" dirty="0">
                <a:hlinkClick r:id="rId4"/>
              </a:rPr>
              <a:t>Productos de soporte y </a:t>
            </a:r>
            <a:r>
              <a:rPr lang="es-MX" dirty="0" smtClean="0">
                <a:hlinkClick r:id="rId4"/>
              </a:rPr>
              <a:t>servicio</a:t>
            </a:r>
            <a:endParaRPr lang="es-MX" dirty="0"/>
          </a:p>
        </p:txBody>
      </p:sp>
    </p:spTree>
    <p:extLst>
      <p:ext uri="{BB962C8B-B14F-4D97-AF65-F5344CB8AC3E}">
        <p14:creationId xmlns:p14="http://schemas.microsoft.com/office/powerpoint/2010/main" val="401241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Costo del soporte </a:t>
            </a:r>
            <a:r>
              <a:rPr lang="es-MX" dirty="0" smtClean="0"/>
              <a:t>técnico</a:t>
            </a:r>
            <a:endParaRPr lang="es-MX" dirty="0"/>
          </a:p>
        </p:txBody>
      </p:sp>
      <p:sp>
        <p:nvSpPr>
          <p:cNvPr id="3" name="2 Marcador de contenido"/>
          <p:cNvSpPr>
            <a:spLocks noGrp="1"/>
          </p:cNvSpPr>
          <p:nvPr>
            <p:ph idx="1"/>
          </p:nvPr>
        </p:nvSpPr>
        <p:spPr/>
        <p:txBody>
          <a:bodyPr/>
          <a:lstStyle/>
          <a:p>
            <a:r>
              <a:rPr lang="es-MX" dirty="0" smtClean="0"/>
              <a:t>El costo del soporte pues es indicado según el técnico que lo </a:t>
            </a:r>
            <a:r>
              <a:rPr lang="es-MX" dirty="0" smtClean="0"/>
              <a:t>realice</a:t>
            </a:r>
            <a:endParaRPr lang="es-MX" dirty="0"/>
          </a:p>
        </p:txBody>
      </p:sp>
      <p:sp>
        <p:nvSpPr>
          <p:cNvPr id="4" name="AutoShape 2" descr="Resultado de imagen para costo del servic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0" name="Picture 2" descr="http://contadorcontado.com/wp-content/uploads/2015/01/Costos-en-materia-de-impues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284984"/>
            <a:ext cx="4368949" cy="291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01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Cuales son las áreas de asistencia presencial </a:t>
            </a:r>
            <a:endParaRPr lang="es-MX" dirty="0"/>
          </a:p>
        </p:txBody>
      </p:sp>
      <p:sp>
        <p:nvSpPr>
          <p:cNvPr id="3" name="2 Marcador de contenido"/>
          <p:cNvSpPr>
            <a:spLocks noGrp="1"/>
          </p:cNvSpPr>
          <p:nvPr>
            <p:ph idx="1"/>
          </p:nvPr>
        </p:nvSpPr>
        <p:spPr/>
        <p:txBody>
          <a:bodyPr>
            <a:normAutofit fontScale="77500" lnSpcReduction="20000"/>
          </a:bodyPr>
          <a:lstStyle/>
          <a:p>
            <a:pPr marL="0" indent="0">
              <a:buNone/>
            </a:pPr>
            <a:r>
              <a:rPr lang="es-MX" dirty="0"/>
              <a:t> </a:t>
            </a:r>
          </a:p>
          <a:p>
            <a:r>
              <a:rPr lang="es-MX" b="1" dirty="0"/>
              <a:t>Intervención urgente: Tras el análisis previo del departamento de soporte técnico </a:t>
            </a:r>
            <a:r>
              <a:rPr lang="es-MX" b="1" dirty="0" smtClean="0"/>
              <a:t>a distancia</a:t>
            </a:r>
            <a:r>
              <a:rPr lang="es-MX" b="1" dirty="0"/>
              <a:t>, se conviene el desplazamiento para subsanar un problema específico. </a:t>
            </a:r>
            <a:r>
              <a:rPr lang="es-MX" b="1" dirty="0" smtClean="0"/>
              <a:t>Este servicio </a:t>
            </a:r>
            <a:r>
              <a:rPr lang="es-MX" b="1" dirty="0"/>
              <a:t>tiene tiempos de respuesta de entre 2 y 24 horas</a:t>
            </a:r>
            <a:r>
              <a:rPr lang="es-MX" b="1" dirty="0" smtClean="0"/>
              <a:t>.</a:t>
            </a:r>
            <a:endParaRPr lang="es-MX" dirty="0"/>
          </a:p>
          <a:p>
            <a:r>
              <a:rPr lang="es-MX" b="1" dirty="0"/>
              <a:t>Intervención programada: Se fija un desplazamiento a las instalaciones del cliente con </a:t>
            </a:r>
            <a:r>
              <a:rPr lang="es-MX" b="1" dirty="0" smtClean="0"/>
              <a:t>una descripción </a:t>
            </a:r>
            <a:r>
              <a:rPr lang="es-MX" b="1" dirty="0"/>
              <a:t>previa de las tareas que se van a realizar y el tiempo que se va a dedicar </a:t>
            </a:r>
            <a:r>
              <a:rPr lang="es-MX" b="1" dirty="0" smtClean="0"/>
              <a:t>en ellas</a:t>
            </a:r>
            <a:r>
              <a:rPr lang="es-MX" b="1" dirty="0" smtClean="0"/>
              <a:t>.</a:t>
            </a:r>
            <a:endParaRPr lang="es-MX" dirty="0"/>
          </a:p>
          <a:p>
            <a:r>
              <a:rPr lang="es-MX" b="1" dirty="0"/>
              <a:t>Mantenimiento: Tras fijar un calendario periódico en fechas y horarios y con </a:t>
            </a:r>
            <a:r>
              <a:rPr lang="es-MX" b="1" dirty="0" smtClean="0"/>
              <a:t>una descripción </a:t>
            </a:r>
            <a:r>
              <a:rPr lang="es-MX" b="1" dirty="0"/>
              <a:t>previa de las tareas que se van a realizar, se programan intervenciones en </a:t>
            </a:r>
            <a:r>
              <a:rPr lang="es-MX" b="1" dirty="0" smtClean="0"/>
              <a:t>el tiempo </a:t>
            </a:r>
            <a:r>
              <a:rPr lang="es-MX" b="1" dirty="0"/>
              <a:t>de asistencia presencial.</a:t>
            </a:r>
            <a:endParaRPr lang="es-MX" dirty="0"/>
          </a:p>
          <a:p>
            <a:endParaRPr lang="es-MX" dirty="0"/>
          </a:p>
        </p:txBody>
      </p:sp>
      <p:pic>
        <p:nvPicPr>
          <p:cNvPr id="3074" name="Picture 2" descr="http://1.bp.blogspot.com/-SlnvyUOYxoo/UL5S5m_P4UI/AAAAAAAAFPw/uO4IhZjtRIU/s1600/dandose+la+man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16632"/>
            <a:ext cx="2530996" cy="253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4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Middleware</a:t>
            </a:r>
            <a:br>
              <a:rPr lang="es-ES" dirty="0" smtClean="0"/>
            </a:br>
            <a:endParaRPr lang="es-MX" dirty="0"/>
          </a:p>
        </p:txBody>
      </p:sp>
      <p:sp>
        <p:nvSpPr>
          <p:cNvPr id="3" name="2 Marcador de contenido"/>
          <p:cNvSpPr>
            <a:spLocks noGrp="1"/>
          </p:cNvSpPr>
          <p:nvPr>
            <p:ph idx="1"/>
          </p:nvPr>
        </p:nvSpPr>
        <p:spPr/>
        <p:txBody>
          <a:bodyPr>
            <a:normAutofit/>
          </a:bodyPr>
          <a:lstStyle/>
          <a:p>
            <a:pPr marL="0" indent="0">
              <a:buNone/>
            </a:pPr>
            <a:endParaRPr lang="es-ES" dirty="0"/>
          </a:p>
          <a:p>
            <a:pPr marL="0" indent="0">
              <a:buNone/>
            </a:pPr>
            <a:r>
              <a:rPr lang="es-ES" sz="1600" b="1" i="1" dirty="0"/>
              <a:t>Middleware</a:t>
            </a:r>
            <a:r>
              <a:rPr lang="es-ES" sz="1600" dirty="0"/>
              <a:t> o </a:t>
            </a:r>
            <a:r>
              <a:rPr lang="es-ES" sz="1600" b="1" dirty="0"/>
              <a:t>lógica de intercambio de información entre aplicaciones</a:t>
            </a:r>
            <a:r>
              <a:rPr lang="es-ES" sz="1600" dirty="0"/>
              <a:t> ("</a:t>
            </a:r>
            <a:r>
              <a:rPr lang="es-ES" sz="1600" dirty="0" err="1"/>
              <a:t>interlogical</a:t>
            </a:r>
            <a:r>
              <a:rPr lang="es-ES" sz="1600" dirty="0"/>
              <a:t>") es un </a:t>
            </a:r>
            <a:r>
              <a:rPr lang="es-ES" sz="1600" dirty="0">
                <a:hlinkClick r:id="rId2" tooltip="Software"/>
              </a:rPr>
              <a:t>software</a:t>
            </a:r>
            <a:r>
              <a:rPr lang="es-ES" sz="1600" dirty="0"/>
              <a:t> que asiste a una aplicación para interactuar o comunicarse con otras aplicaciones, o paquetes de programas, redes, hardware y/o sistemas operativos. Éste simplifica el trabajo de los programadores en la compleja tarea de generar las conexiones y sincronizaciones que son necesarias en los sistemas distribuidos. De esta forma, se provee una solución que mejora la calidad de servicio, así como la seguridad, el envío de mensajes, la actualización del directorio de servicio, </a:t>
            </a:r>
            <a:r>
              <a:rPr lang="es-ES" sz="1600" dirty="0" err="1" smtClean="0"/>
              <a:t>etc</a:t>
            </a:r>
            <a:endParaRPr lang="es-ES" sz="1600" dirty="0"/>
          </a:p>
        </p:txBody>
      </p:sp>
      <p:pic>
        <p:nvPicPr>
          <p:cNvPr id="4098" name="Picture 2" descr="http://www.rediris.es/gt/middleware/iconos/icmw-01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692696"/>
            <a:ext cx="3132045" cy="194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52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Magician</a:t>
            </a:r>
            <a:r>
              <a:rPr lang="es-MX" dirty="0" smtClean="0"/>
              <a:t/>
            </a:r>
            <a:br>
              <a:rPr lang="es-MX" dirty="0" smtClean="0"/>
            </a:br>
            <a:endParaRPr lang="es-MX" dirty="0"/>
          </a:p>
        </p:txBody>
      </p:sp>
      <p:sp>
        <p:nvSpPr>
          <p:cNvPr id="3" name="2 Marcador de contenido"/>
          <p:cNvSpPr>
            <a:spLocks noGrp="1"/>
          </p:cNvSpPr>
          <p:nvPr>
            <p:ph idx="1"/>
          </p:nvPr>
        </p:nvSpPr>
        <p:spPr/>
        <p:txBody>
          <a:bodyPr/>
          <a:lstStyle/>
          <a:p>
            <a:r>
              <a:rPr lang="es-MX" dirty="0"/>
              <a:t>Driver </a:t>
            </a:r>
            <a:r>
              <a:rPr lang="es-MX" dirty="0" err="1"/>
              <a:t>Magician</a:t>
            </a:r>
            <a:r>
              <a:rPr lang="es-MX" dirty="0"/>
              <a:t> te permite hacer una copia de seguridad de todos los controladores instalados en tu sistema, y poder restaurarla en el momento en que lo necesites.</a:t>
            </a:r>
          </a:p>
        </p:txBody>
      </p:sp>
      <p:pic>
        <p:nvPicPr>
          <p:cNvPr id="5122" name="Picture 2" descr="http://windowsloaders.com/wp-content/uploads/2015/08/xjMW6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077072"/>
            <a:ext cx="3279724"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04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80</TotalTime>
  <Words>463</Words>
  <Application>Microsoft Office PowerPoint</Application>
  <PresentationFormat>Presentación en pantalla (4:3)</PresentationFormat>
  <Paragraphs>110</Paragraphs>
  <Slides>31</Slides>
  <Notes>0</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Austin</vt:lpstr>
      <vt:lpstr>José Israel Alfaro Rodríguez</vt:lpstr>
      <vt:lpstr>Que es del soporte presencial</vt:lpstr>
      <vt:lpstr>Bitácora  </vt:lpstr>
      <vt:lpstr>Elementos de la bitácora</vt:lpstr>
      <vt:lpstr>Que es la cobertura del soporte técnico</vt:lpstr>
      <vt:lpstr>Costo del soporte técnico</vt:lpstr>
      <vt:lpstr>Cuales son las áreas de asistencia presencial </vt:lpstr>
      <vt:lpstr>Middleware </vt:lpstr>
      <vt:lpstr>Magician </vt:lpstr>
      <vt:lpstr>Everest home edition</vt:lpstr>
      <vt:lpstr>Hardware </vt:lpstr>
      <vt:lpstr>Winzip </vt:lpstr>
      <vt:lpstr>Hardware básico</vt:lpstr>
      <vt:lpstr>Hardware complementario</vt:lpstr>
      <vt:lpstr>Placa base</vt:lpstr>
      <vt:lpstr>Divisiones de harware</vt:lpstr>
      <vt:lpstr>Dispositivos de entrada</vt:lpstr>
      <vt:lpstr>Chipset </vt:lpstr>
      <vt:lpstr>Northbridge </vt:lpstr>
      <vt:lpstr>Southbridge </vt:lpstr>
      <vt:lpstr>Unidad central de procesamiento</vt:lpstr>
      <vt:lpstr>Unidad de control</vt:lpstr>
      <vt:lpstr>Unidad lógica aritmética</vt:lpstr>
      <vt:lpstr>Unidad de almacenamiento</vt:lpstr>
      <vt:lpstr>Memoria principal</vt:lpstr>
      <vt:lpstr>Memoria secundaria</vt:lpstr>
      <vt:lpstr>Dispositivos de salida</vt:lpstr>
      <vt:lpstr>Software </vt:lpstr>
      <vt:lpstr>Como se clasifica</vt:lpstr>
      <vt:lpstr>Funciones principales de un sistema operativo</vt:lpstr>
      <vt:lpstr>Software de aplicacion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González Moreno Adán Guadalupe</dc:title>
  <dc:creator>CETis 62</dc:creator>
  <cp:lastModifiedBy>CETis 62</cp:lastModifiedBy>
  <cp:revision>9</cp:revision>
  <dcterms:created xsi:type="dcterms:W3CDTF">2016-02-19T18:59:46Z</dcterms:created>
  <dcterms:modified xsi:type="dcterms:W3CDTF">2016-02-29T21:48:06Z</dcterms:modified>
</cp:coreProperties>
</file>