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5143500" type="screen16x9"/>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63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51435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16133"/>
            <a:ext cx="3505200" cy="1734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6" y="2031357"/>
            <a:ext cx="3313355" cy="127662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6" y="3315810"/>
            <a:ext cx="3309803" cy="945472"/>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137621"/>
            <a:ext cx="2133600" cy="563236"/>
          </a:xfrm>
        </p:spPr>
        <p:txBody>
          <a:bodyPr anchor="b"/>
          <a:lstStyle>
            <a:lvl1pPr algn="l">
              <a:defRPr sz="2400"/>
            </a:lvl1pPr>
          </a:lstStyle>
          <a:p>
            <a:fld id="{2789DB09-F5FB-47B4-9535-332846BA4EE3}" type="datetimeFigureOut">
              <a:rPr lang="es-MX" smtClean="0"/>
              <a:t>17/05/2016</a:t>
            </a:fld>
            <a:endParaRPr lang="es-MX"/>
          </a:p>
        </p:txBody>
      </p:sp>
      <p:sp>
        <p:nvSpPr>
          <p:cNvPr id="50" name="Rectangle 49"/>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4289975"/>
            <a:ext cx="2831592" cy="273844"/>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4289975"/>
            <a:ext cx="643666" cy="273844"/>
          </a:xfrm>
        </p:spPr>
        <p:txBody>
          <a:bodyPr/>
          <a:lstStyle>
            <a:lvl1pPr>
              <a:defRPr>
                <a:solidFill>
                  <a:schemeClr val="accent1"/>
                </a:solidFill>
              </a:defRPr>
            </a:lvl1pPr>
          </a:lstStyle>
          <a:p>
            <a:fld id="{FA7D3AAE-BC6A-48A0-A2D0-0567962854F0}" type="slidenum">
              <a:rPr lang="es-MX" smtClean="0"/>
              <a:t>‹Nº›</a:t>
            </a:fld>
            <a:endParaRPr lang="es-MX"/>
          </a:p>
        </p:txBody>
      </p:sp>
      <p:sp>
        <p:nvSpPr>
          <p:cNvPr id="89" name="Rectangle 88"/>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789DB09-F5FB-47B4-9535-332846BA4EE3}" type="datetimeFigureOut">
              <a:rPr lang="es-MX" smtClean="0"/>
              <a:t>17/05/2016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772610"/>
            <a:ext cx="1484453" cy="3585258"/>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772610"/>
            <a:ext cx="5423704" cy="358525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789DB09-F5FB-47B4-9535-332846BA4EE3}" type="datetimeFigureOut">
              <a:rPr lang="es-MX" smtClean="0"/>
              <a:t>17/05/2016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89DB09-F5FB-47B4-9535-332846BA4EE3}" type="datetimeFigureOut">
              <a:rPr lang="es-MX" smtClean="0"/>
              <a:t>17/05/2016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175622"/>
            <a:ext cx="6637468" cy="1021556"/>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6" y="3200400"/>
            <a:ext cx="6637467" cy="114031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789DB09-F5FB-47B4-9535-332846BA4EE3}" type="datetimeFigureOut">
              <a:rPr lang="es-MX" smtClean="0"/>
              <a:t>17/05/2016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2789DB09-F5FB-47B4-9535-332846BA4EE3}" type="datetimeFigureOut">
              <a:rPr lang="es-MX" smtClean="0"/>
              <a:t>17/05/2016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FA7D3AAE-BC6A-48A0-A2D0-0567962854F0}" type="slidenum">
              <a:rPr lang="es-MX" smtClean="0"/>
              <a:t>‹Nº›</a:t>
            </a:fld>
            <a:endParaRPr lang="es-MX"/>
          </a:p>
        </p:txBody>
      </p:sp>
      <p:sp>
        <p:nvSpPr>
          <p:cNvPr id="9" name="Content Placeholder 8"/>
          <p:cNvSpPr>
            <a:spLocks noGrp="1"/>
          </p:cNvSpPr>
          <p:nvPr>
            <p:ph sz="quarter" idx="13"/>
          </p:nvPr>
        </p:nvSpPr>
        <p:spPr>
          <a:xfrm>
            <a:off x="1042416" y="1735074"/>
            <a:ext cx="3419856" cy="26197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1735073"/>
            <a:ext cx="3419856" cy="26197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1737007"/>
            <a:ext cx="3057148"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231021"/>
            <a:ext cx="3419856" cy="21268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8" y="1737007"/>
            <a:ext cx="3055717" cy="47982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231021"/>
            <a:ext cx="3419856" cy="21268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789DB09-F5FB-47B4-9535-332846BA4EE3}" type="datetimeFigureOut">
              <a:rPr lang="es-MX" smtClean="0"/>
              <a:t>17/05/2016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789DB09-F5FB-47B4-9535-332846BA4EE3}" type="datetimeFigureOut">
              <a:rPr lang="es-MX" smtClean="0"/>
              <a:t>17/05/2016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9DB09-F5FB-47B4-9535-332846BA4EE3}" type="datetimeFigureOut">
              <a:rPr lang="es-MX" smtClean="0"/>
              <a:t>17/05/2016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51435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789DB09-F5FB-47B4-9535-332846BA4EE3}" type="datetimeFigureOut">
              <a:rPr lang="es-MX" smtClean="0"/>
              <a:t>17/05/2016</a:t>
            </a:fld>
            <a:endParaRPr lang="es-MX"/>
          </a:p>
        </p:txBody>
      </p:sp>
      <p:sp>
        <p:nvSpPr>
          <p:cNvPr id="7" name="Slide Number Placeholder 6"/>
          <p:cNvSpPr>
            <a:spLocks noGrp="1"/>
          </p:cNvSpPr>
          <p:nvPr>
            <p:ph type="sldNum" sz="quarter" idx="12"/>
          </p:nvPr>
        </p:nvSpPr>
        <p:spPr/>
        <p:txBody>
          <a:bodyPr/>
          <a:lstStyle/>
          <a:p>
            <a:fld id="{FA7D3AAE-BC6A-48A0-A2D0-0567962854F0}" type="slidenum">
              <a:rPr lang="es-MX" smtClean="0"/>
              <a:t>‹Nº›</a:t>
            </a:fld>
            <a:endParaRPr lang="es-MX"/>
          </a:p>
        </p:txBody>
      </p:sp>
      <p:sp>
        <p:nvSpPr>
          <p:cNvPr id="58" name="Rectangle 57"/>
          <p:cNvSpPr/>
          <p:nvPr/>
        </p:nvSpPr>
        <p:spPr>
          <a:xfrm>
            <a:off x="905572" y="451413"/>
            <a:ext cx="3562257" cy="423633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642395"/>
            <a:ext cx="3090440" cy="3863051"/>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4293627"/>
            <a:ext cx="3493664" cy="273844"/>
          </a:xfrm>
        </p:spPr>
        <p:txBody>
          <a:bodyPr>
            <a:normAutofit/>
          </a:bodyPr>
          <a:lstStyle/>
          <a:p>
            <a:endParaRPr lang="es-MX"/>
          </a:p>
        </p:txBody>
      </p:sp>
      <p:sp>
        <p:nvSpPr>
          <p:cNvPr id="2" name="Title 1"/>
          <p:cNvSpPr>
            <a:spLocks noGrp="1"/>
          </p:cNvSpPr>
          <p:nvPr>
            <p:ph type="title"/>
          </p:nvPr>
        </p:nvSpPr>
        <p:spPr>
          <a:xfrm>
            <a:off x="4739833" y="1993076"/>
            <a:ext cx="3304572" cy="1097365"/>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3102746"/>
            <a:ext cx="3298784" cy="1138428"/>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51435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16133"/>
            <a:ext cx="3679116" cy="470388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2" y="451413"/>
            <a:ext cx="3562257" cy="4236334"/>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4566213"/>
            <a:ext cx="3505200" cy="61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1995678"/>
            <a:ext cx="3300984" cy="109728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9" y="520346"/>
            <a:ext cx="3359623" cy="4101084"/>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1" y="3099816"/>
            <a:ext cx="3300573" cy="113967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789DB09-F5FB-47B4-9535-332846BA4EE3}" type="datetimeFigureOut">
              <a:rPr lang="es-MX" smtClean="0"/>
              <a:t>17/05/2016</a:t>
            </a:fld>
            <a:endParaRPr lang="es-MX"/>
          </a:p>
        </p:txBody>
      </p:sp>
      <p:sp>
        <p:nvSpPr>
          <p:cNvPr id="6" name="Footer Placeholder 5"/>
          <p:cNvSpPr>
            <a:spLocks noGrp="1"/>
          </p:cNvSpPr>
          <p:nvPr>
            <p:ph type="ftr" sz="quarter" idx="11"/>
          </p:nvPr>
        </p:nvSpPr>
        <p:spPr>
          <a:xfrm>
            <a:off x="4641448" y="4293627"/>
            <a:ext cx="3493664" cy="273844"/>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FA7D3AAE-BC6A-48A0-A2D0-0567962854F0}"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51435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250116"/>
            <a:ext cx="8229600" cy="463923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16133"/>
            <a:ext cx="3679116" cy="52443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16133"/>
            <a:ext cx="3505200" cy="46795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770748"/>
            <a:ext cx="7024744" cy="85725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3" y="1742739"/>
            <a:ext cx="6777317" cy="263173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168369"/>
            <a:ext cx="2133600" cy="273844"/>
          </a:xfrm>
          <a:prstGeom prst="rect">
            <a:avLst/>
          </a:prstGeom>
        </p:spPr>
        <p:txBody>
          <a:bodyPr vert="horz" lIns="91440" tIns="45720" rIns="91440" bIns="45720" rtlCol="0" anchor="ctr"/>
          <a:lstStyle>
            <a:lvl1pPr algn="r">
              <a:defRPr sz="1200">
                <a:solidFill>
                  <a:srgbClr val="FEFEFE"/>
                </a:solidFill>
              </a:defRPr>
            </a:lvl1pPr>
          </a:lstStyle>
          <a:p>
            <a:fld id="{2789DB09-F5FB-47B4-9535-332846BA4EE3}" type="datetimeFigureOut">
              <a:rPr lang="es-MX" smtClean="0"/>
              <a:t>17/05/2016</a:t>
            </a:fld>
            <a:endParaRPr lang="es-MX"/>
          </a:p>
        </p:txBody>
      </p:sp>
      <p:sp>
        <p:nvSpPr>
          <p:cNvPr id="5" name="Footer Placeholder 4"/>
          <p:cNvSpPr>
            <a:spLocks noGrp="1"/>
          </p:cNvSpPr>
          <p:nvPr>
            <p:ph type="ftr" sz="quarter" idx="3"/>
          </p:nvPr>
        </p:nvSpPr>
        <p:spPr>
          <a:xfrm>
            <a:off x="4641448" y="4389120"/>
            <a:ext cx="3502152" cy="273844"/>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168369"/>
            <a:ext cx="1332156" cy="273844"/>
          </a:xfrm>
          <a:prstGeom prst="rect">
            <a:avLst/>
          </a:prstGeom>
        </p:spPr>
        <p:txBody>
          <a:bodyPr vert="horz" lIns="91440" tIns="45720" rIns="91440" bIns="45720" rtlCol="0" anchor="ctr"/>
          <a:lstStyle>
            <a:lvl1pPr algn="l">
              <a:defRPr sz="1200">
                <a:solidFill>
                  <a:srgbClr val="FEFEFE"/>
                </a:solidFill>
              </a:defRPr>
            </a:lvl1pPr>
          </a:lstStyle>
          <a:p>
            <a:fld id="{FA7D3AAE-BC6A-48A0-A2D0-0567962854F0}"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smtClean="0"/>
              <a:t>Servicio preventivo</a:t>
            </a:r>
            <a:endParaRPr lang="es-MX" dirty="0"/>
          </a:p>
        </p:txBody>
      </p:sp>
      <p:sp>
        <p:nvSpPr>
          <p:cNvPr id="3" name="2 Subtítulo"/>
          <p:cNvSpPr>
            <a:spLocks noGrp="1"/>
          </p:cNvSpPr>
          <p:nvPr>
            <p:ph type="subTitle" idx="1"/>
          </p:nvPr>
        </p:nvSpPr>
        <p:spPr/>
        <p:txBody>
          <a:bodyPr/>
          <a:lstStyle/>
          <a:p>
            <a:r>
              <a:rPr lang="es-MX" dirty="0" smtClean="0"/>
              <a:t>Juan </a:t>
            </a:r>
            <a:r>
              <a:rPr lang="es-MX" dirty="0" err="1" smtClean="0"/>
              <a:t>Jose</a:t>
            </a:r>
            <a:r>
              <a:rPr lang="es-MX" dirty="0" smtClean="0"/>
              <a:t> Reyna Herrera</a:t>
            </a:r>
            <a:endParaRPr lang="es-MX" dirty="0"/>
          </a:p>
        </p:txBody>
      </p:sp>
    </p:spTree>
    <p:extLst>
      <p:ext uri="{BB962C8B-B14F-4D97-AF65-F5344CB8AC3E}">
        <p14:creationId xmlns:p14="http://schemas.microsoft.com/office/powerpoint/2010/main" val="246283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55526"/>
            <a:ext cx="7920880" cy="576064"/>
          </a:xfrm>
        </p:spPr>
        <p:txBody>
          <a:bodyPr>
            <a:noAutofit/>
          </a:bodyPr>
          <a:lstStyle/>
          <a:p>
            <a:pPr algn="ctr"/>
            <a:r>
              <a:rPr lang="es-MX" sz="3600" dirty="0" smtClean="0">
                <a:latin typeface="Harlow Solid Italic" pitchFamily="82" charset="0"/>
              </a:rPr>
              <a:t>Limpieza de gabinete exterior y interior</a:t>
            </a:r>
            <a:endParaRPr lang="es-MX" sz="3600" dirty="0">
              <a:latin typeface="Harlow Solid Italic" pitchFamily="82" charset="0"/>
            </a:endParaRPr>
          </a:p>
        </p:txBody>
      </p:sp>
      <p:sp>
        <p:nvSpPr>
          <p:cNvPr id="3" name="2 Marcador de contenido"/>
          <p:cNvSpPr>
            <a:spLocks noGrp="1"/>
          </p:cNvSpPr>
          <p:nvPr>
            <p:ph idx="1"/>
          </p:nvPr>
        </p:nvSpPr>
        <p:spPr>
          <a:xfrm>
            <a:off x="467545" y="1275606"/>
            <a:ext cx="4248471" cy="3600399"/>
          </a:xfrm>
        </p:spPr>
        <p:txBody>
          <a:bodyPr>
            <a:normAutofit/>
          </a:bodyPr>
          <a:lstStyle/>
          <a:p>
            <a:r>
              <a:rPr lang="es-MX" sz="2000" dirty="0">
                <a:latin typeface="Arial" pitchFamily="34" charset="0"/>
                <a:cs typeface="Arial" pitchFamily="34" charset="0"/>
              </a:rPr>
              <a:t>- Limpiar el interior de la PC</a:t>
            </a:r>
          </a:p>
          <a:p>
            <a:r>
              <a:rPr lang="es-MX" sz="2000" dirty="0">
                <a:latin typeface="Arial" pitchFamily="34" charset="0"/>
                <a:cs typeface="Arial" pitchFamily="34" charset="0"/>
              </a:rPr>
              <a:t>Los dos grandes enemigos de las computadoras han sido siempre el polvo y el calor, que con el paso de los días se acumula sobre los componentes del gabinete, dando como resultado que el hardware de nuestra PC se desgaste hasta un punto que dejen de </a:t>
            </a:r>
            <a:r>
              <a:rPr lang="es-MX" sz="2000" dirty="0">
                <a:latin typeface="Arial" pitchFamily="34" charset="0"/>
                <a:cs typeface="Arial" pitchFamily="34" charset="0"/>
              </a:rPr>
              <a:t>funcionar para siempre</a:t>
            </a:r>
            <a:r>
              <a:rPr lang="es-MX" sz="2000" dirty="0">
                <a:latin typeface="Arial" pitchFamily="34" charset="0"/>
                <a:cs typeface="Arial" pitchFamily="34" charset="0"/>
              </a:rPr>
              <a:t>.</a:t>
            </a:r>
            <a:r>
              <a:rPr lang="es-MX" dirty="0">
                <a:latin typeface="Arial" pitchFamily="34" charset="0"/>
                <a:cs typeface="Arial" pitchFamily="34" charset="0"/>
              </a:rPr>
              <a:t> </a:t>
            </a:r>
          </a:p>
          <a:p>
            <a:endParaRPr lang="es-MX" dirty="0">
              <a:latin typeface="Arial" pitchFamily="34" charset="0"/>
              <a:cs typeface="Arial" pitchFamily="34" charset="0"/>
            </a:endParaRPr>
          </a:p>
        </p:txBody>
      </p:sp>
      <p:pic>
        <p:nvPicPr>
          <p:cNvPr id="1026" name="Picture 2" descr="C:\Users\CETis 62\Desktop\limpieza-p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203598"/>
            <a:ext cx="3528392" cy="19561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CETis 62\Desktop\limpiar-pc-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3159711"/>
            <a:ext cx="3528392" cy="157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21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55526"/>
            <a:ext cx="8064896" cy="648072"/>
          </a:xfrm>
        </p:spPr>
        <p:txBody>
          <a:bodyPr>
            <a:normAutofit fontScale="90000"/>
          </a:bodyPr>
          <a:lstStyle/>
          <a:p>
            <a:pPr algn="ctr"/>
            <a:r>
              <a:rPr lang="es-MX" dirty="0">
                <a:latin typeface="Harlow Solid Italic" pitchFamily="82" charset="0"/>
              </a:rPr>
              <a:t>Limpieza de gabinete exterior y interior</a:t>
            </a:r>
            <a:endParaRPr lang="es-MX" dirty="0"/>
          </a:p>
        </p:txBody>
      </p:sp>
      <p:sp>
        <p:nvSpPr>
          <p:cNvPr id="3" name="2 Marcador de contenido"/>
          <p:cNvSpPr>
            <a:spLocks noGrp="1"/>
          </p:cNvSpPr>
          <p:nvPr>
            <p:ph idx="1"/>
          </p:nvPr>
        </p:nvSpPr>
        <p:spPr>
          <a:xfrm>
            <a:off x="467545" y="1419622"/>
            <a:ext cx="4176463" cy="3456383"/>
          </a:xfrm>
        </p:spPr>
        <p:txBody>
          <a:bodyPr>
            <a:normAutofit fontScale="77500" lnSpcReduction="20000"/>
          </a:bodyPr>
          <a:lstStyle/>
          <a:p>
            <a:r>
              <a:rPr lang="es-MX" sz="2800" dirty="0">
                <a:latin typeface="Arial" pitchFamily="34" charset="0"/>
                <a:cs typeface="Arial" pitchFamily="34" charset="0"/>
              </a:rPr>
              <a:t>- Limpiar el exterior de la PC</a:t>
            </a:r>
          </a:p>
          <a:p>
            <a:r>
              <a:rPr lang="es-MX" sz="2600" dirty="0">
                <a:latin typeface="Arial" pitchFamily="34" charset="0"/>
                <a:cs typeface="Arial" pitchFamily="34" charset="0"/>
              </a:rPr>
              <a:t>Lo mejor en el caso de la limpieza de la superficie exterior de la PC es utilizar un trozo de tela humedecida en jabón líquido o algún producto especial para estos fines, que no contenga alcohol ni disolventes. También utilizaremos un paño suave y seco para eliminar cualquier resto de pelusa que pueda haber llegado a quedar.</a:t>
            </a:r>
          </a:p>
          <a:p>
            <a:endParaRPr lang="es-MX" dirty="0"/>
          </a:p>
        </p:txBody>
      </p:sp>
      <p:pic>
        <p:nvPicPr>
          <p:cNvPr id="2050" name="Picture 2" descr="C:\Users\CETis 62\Desktop\tecla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3044730"/>
            <a:ext cx="3754388" cy="16573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CETis 62\Desktop\limpieza-monitor-lcd-2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126396"/>
            <a:ext cx="3754388" cy="1949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690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55526"/>
            <a:ext cx="7992888" cy="648072"/>
          </a:xfrm>
        </p:spPr>
        <p:txBody>
          <a:bodyPr>
            <a:normAutofit/>
          </a:bodyPr>
          <a:lstStyle/>
          <a:p>
            <a:pPr algn="ctr"/>
            <a:r>
              <a:rPr lang="es-MX" sz="3600" dirty="0" smtClean="0">
                <a:latin typeface="Harlow Solid Italic" pitchFamily="82" charset="0"/>
              </a:rPr>
              <a:t>Eliminar virus, malware</a:t>
            </a:r>
            <a:endParaRPr lang="es-MX" sz="3600" dirty="0">
              <a:latin typeface="Harlow Solid Italic" pitchFamily="82" charset="0"/>
            </a:endParaRPr>
          </a:p>
        </p:txBody>
      </p:sp>
      <p:sp>
        <p:nvSpPr>
          <p:cNvPr id="3" name="2 Marcador de contenido"/>
          <p:cNvSpPr>
            <a:spLocks noGrp="1"/>
          </p:cNvSpPr>
          <p:nvPr>
            <p:ph idx="1"/>
          </p:nvPr>
        </p:nvSpPr>
        <p:spPr>
          <a:xfrm>
            <a:off x="611561" y="1347614"/>
            <a:ext cx="4032447" cy="3384375"/>
          </a:xfrm>
        </p:spPr>
        <p:txBody>
          <a:bodyPr>
            <a:noAutofit/>
          </a:bodyPr>
          <a:lstStyle/>
          <a:p>
            <a:r>
              <a:rPr lang="es-MX" sz="1400" dirty="0"/>
              <a:t>Al navegar en Internet siempre se corre el riesgo de infectar el PC con algún virus, </a:t>
            </a:r>
            <a:r>
              <a:rPr lang="es-MX" sz="1400" dirty="0" smtClean="0"/>
              <a:t>troyano, spyware</a:t>
            </a:r>
            <a:r>
              <a:rPr lang="es-MX" sz="1400" dirty="0"/>
              <a:t> o malware. Estos pueden cambiar la página de inicio de Internet Explorer (o en algunos casos impedir cambiarla), mostrar mensajes emergentes no deseados, e incluso pueden tomar el control del PC o instalar programas </a:t>
            </a:r>
            <a:r>
              <a:rPr lang="es-MX" sz="1400" dirty="0" smtClean="0"/>
              <a:t>espías.</a:t>
            </a:r>
            <a:r>
              <a:rPr lang="es-MX" sz="1400" dirty="0"/>
              <a:t> </a:t>
            </a:r>
            <a:r>
              <a:rPr lang="es-MX" sz="1400" dirty="0"/>
              <a:t/>
            </a:r>
            <a:br>
              <a:rPr lang="es-MX" sz="1400" dirty="0"/>
            </a:br>
            <a:r>
              <a:rPr lang="es-MX" sz="1400" dirty="0" smtClean="0"/>
              <a:t>Por </a:t>
            </a:r>
            <a:r>
              <a:rPr lang="es-MX" sz="1400" dirty="0"/>
              <a:t>ello, el PC siempre debe estar protegido con un antivirus y un firewall actualizados. </a:t>
            </a:r>
            <a:endParaRPr lang="es-MX" sz="1400" dirty="0"/>
          </a:p>
        </p:txBody>
      </p:sp>
      <p:pic>
        <p:nvPicPr>
          <p:cNvPr id="3074" name="Picture 2" descr="C:\Users\CETis 62\Desktop\484-istock-000005086322xsmall-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6153" y="1520617"/>
            <a:ext cx="3621088"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445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27534"/>
            <a:ext cx="8064896" cy="504056"/>
          </a:xfrm>
        </p:spPr>
        <p:txBody>
          <a:bodyPr>
            <a:normAutofit fontScale="90000"/>
          </a:bodyPr>
          <a:lstStyle/>
          <a:p>
            <a:pPr algn="ctr"/>
            <a:r>
              <a:rPr lang="es-MX" sz="3600" dirty="0" smtClean="0">
                <a:latin typeface="Harlow Solid Italic" pitchFamily="82" charset="0"/>
              </a:rPr>
              <a:t>Limpiar cookies</a:t>
            </a:r>
            <a:endParaRPr lang="es-MX" sz="3600" dirty="0">
              <a:latin typeface="Harlow Solid Italic" pitchFamily="82" charset="0"/>
            </a:endParaRPr>
          </a:p>
        </p:txBody>
      </p:sp>
      <p:sp>
        <p:nvSpPr>
          <p:cNvPr id="3" name="2 Marcador de contenido"/>
          <p:cNvSpPr>
            <a:spLocks noGrp="1"/>
          </p:cNvSpPr>
          <p:nvPr>
            <p:ph idx="1"/>
          </p:nvPr>
        </p:nvSpPr>
        <p:spPr>
          <a:xfrm>
            <a:off x="467544" y="1203598"/>
            <a:ext cx="3600400" cy="3528392"/>
          </a:xfrm>
        </p:spPr>
        <p:txBody>
          <a:bodyPr>
            <a:normAutofit fontScale="40000" lnSpcReduction="20000"/>
          </a:bodyPr>
          <a:lstStyle/>
          <a:p>
            <a:r>
              <a:rPr lang="es-MX" sz="4300" dirty="0">
                <a:latin typeface="Arial" pitchFamily="34" charset="0"/>
                <a:cs typeface="Arial" pitchFamily="34" charset="0"/>
              </a:rPr>
              <a:t>Las cookies, que son archivos que crean los sitios web que visitaste, y la memoria caché del navegador, que ayuda a que las páginas se carguen más rápido, facilitan la navegación en la Web.</a:t>
            </a:r>
          </a:p>
          <a:p>
            <a:r>
              <a:rPr lang="es-MX" sz="4300" dirty="0">
                <a:latin typeface="Arial" pitchFamily="34" charset="0"/>
                <a:cs typeface="Arial" pitchFamily="34" charset="0"/>
              </a:rPr>
              <a:t>Al borrar la memoria caché y las cookies del navegador, se eliminará la configuración de sitios web (como los nombres de usuario y las contraseñas) y algunos sitios pueden parecer más lentos, ya que todas las imágenes deben volver a cargarse.</a:t>
            </a:r>
          </a:p>
          <a:p>
            <a:endParaRPr lang="es-MX" dirty="0"/>
          </a:p>
        </p:txBody>
      </p:sp>
      <p:pic>
        <p:nvPicPr>
          <p:cNvPr id="4098" name="Picture 2" descr="C:\Users\CETis 62\Desktop\Cook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1957" y="1491630"/>
            <a:ext cx="4485903" cy="2629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9967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Archivos temporales</a:t>
            </a:r>
            <a:endParaRPr lang="es-MX" dirty="0"/>
          </a:p>
        </p:txBody>
      </p:sp>
      <p:sp>
        <p:nvSpPr>
          <p:cNvPr id="3" name="2 Marcador de contenido"/>
          <p:cNvSpPr>
            <a:spLocks noGrp="1"/>
          </p:cNvSpPr>
          <p:nvPr>
            <p:ph idx="1"/>
          </p:nvPr>
        </p:nvSpPr>
        <p:spPr/>
        <p:txBody>
          <a:bodyPr/>
          <a:lstStyle/>
          <a:p>
            <a:endParaRPr lang="es-MX" dirty="0"/>
          </a:p>
        </p:txBody>
      </p:sp>
    </p:spTree>
    <p:extLst>
      <p:ext uri="{BB962C8B-B14F-4D97-AF65-F5344CB8AC3E}">
        <p14:creationId xmlns:p14="http://schemas.microsoft.com/office/powerpoint/2010/main" val="23902629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TotalTime>
  <Words>183</Words>
  <Application>Microsoft Office PowerPoint</Application>
  <PresentationFormat>Presentación en pantalla (16:9)</PresentationFormat>
  <Paragraphs>14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Austin</vt:lpstr>
      <vt:lpstr>Servicio preventivo</vt:lpstr>
      <vt:lpstr>Limpieza de gabinete exterior y interior</vt:lpstr>
      <vt:lpstr>Limpieza de gabinete exterior y interior</vt:lpstr>
      <vt:lpstr>Eliminar virus, malware</vt:lpstr>
      <vt:lpstr>Limpiar cookies</vt:lpstr>
      <vt:lpstr>Archivos temporales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Servicio preventivo</dc:title>
  <dc:creator>CETis 62</dc:creator>
  <cp:lastModifiedBy>CETis 62</cp:lastModifiedBy>
  <cp:revision>2</cp:revision>
  <dcterms:created xsi:type="dcterms:W3CDTF">2016-05-17T18:21:59Z</dcterms:created>
  <dcterms:modified xsi:type="dcterms:W3CDTF">2016-05-17T18:37:44Z</dcterms:modified>
</cp:coreProperties>
</file>