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109202-BEE6-4805-B59D-71CFC1037F7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7013173-B46E-4FE3-BB31-B9C49906FC6B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9202-BEE6-4805-B59D-71CFC1037F7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3173-B46E-4FE3-BB31-B9C49906FC6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9202-BEE6-4805-B59D-71CFC1037F7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3173-B46E-4FE3-BB31-B9C49906FC6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109202-BEE6-4805-B59D-71CFC1037F7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013173-B46E-4FE3-BB31-B9C49906FC6B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109202-BEE6-4805-B59D-71CFC1037F7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7013173-B46E-4FE3-BB31-B9C49906FC6B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9202-BEE6-4805-B59D-71CFC1037F7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3173-B46E-4FE3-BB31-B9C49906FC6B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9202-BEE6-4805-B59D-71CFC1037F7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3173-B46E-4FE3-BB31-B9C49906FC6B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109202-BEE6-4805-B59D-71CFC1037F7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013173-B46E-4FE3-BB31-B9C49906FC6B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9202-BEE6-4805-B59D-71CFC1037F7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3173-B46E-4FE3-BB31-B9C49906FC6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109202-BEE6-4805-B59D-71CFC1037F7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013173-B46E-4FE3-BB31-B9C49906FC6B}" type="slidenum">
              <a:rPr lang="es-MX" smtClean="0"/>
              <a:t>‹Nº›</a:t>
            </a:fld>
            <a:endParaRPr lang="es-MX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109202-BEE6-4805-B59D-71CFC1037F7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013173-B46E-4FE3-BB31-B9C49906FC6B}" type="slidenum">
              <a:rPr lang="es-MX" smtClean="0"/>
              <a:t>‹Nº›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109202-BEE6-4805-B59D-71CFC1037F7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013173-B46E-4FE3-BB31-B9C49906FC6B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04508" y="404664"/>
            <a:ext cx="7342584" cy="1944216"/>
          </a:xfrm>
        </p:spPr>
        <p:txBody>
          <a:bodyPr>
            <a:normAutofit/>
          </a:bodyPr>
          <a:lstStyle/>
          <a:p>
            <a:r>
              <a:rPr lang="es-MX" sz="2800" dirty="0" smtClean="0"/>
              <a:t>Trabajo 1</a:t>
            </a:r>
            <a:br>
              <a:rPr lang="es-MX" sz="2800" dirty="0" smtClean="0"/>
            </a:br>
            <a:r>
              <a:rPr lang="es-MX" sz="2800" dirty="0" smtClean="0"/>
              <a:t>brinda soporte técnico presencial</a:t>
            </a: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>LSCA.David Rodríguez Villagómez</a:t>
            </a:r>
            <a:br>
              <a:rPr lang="es-MX" sz="2800" dirty="0" smtClean="0"/>
            </a:br>
            <a:r>
              <a:rPr lang="es-MX" sz="2800" dirty="0" smtClean="0"/>
              <a:t>Juan José Reyna Herrera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7980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Defina «</a:t>
            </a:r>
            <a:r>
              <a:rPr lang="es-MX" dirty="0" err="1" smtClean="0"/>
              <a:t>everest</a:t>
            </a:r>
            <a:r>
              <a:rPr lang="es-MX" dirty="0" smtClean="0"/>
              <a:t> home </a:t>
            </a:r>
            <a:r>
              <a:rPr lang="es-MX" dirty="0" err="1" smtClean="0"/>
              <a:t>editión</a:t>
            </a:r>
            <a:r>
              <a:rPr lang="es-MX" dirty="0" smtClean="0"/>
              <a:t>»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La Edición para el Hogar de Everest es una herramienta de utilidad de la información y de auditoria diseñada para usuarios en el hogar. Este producto ha existido por algún tiempo, y se había detenido el desarrollo del mismo por unos años.</a:t>
            </a:r>
          </a:p>
        </p:txBody>
      </p:sp>
      <p:pic>
        <p:nvPicPr>
          <p:cNvPr id="5122" name="Picture 2" descr="C:\Users\CETis 62\Desktop\everest-home-edit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10" y="3573016"/>
            <a:ext cx="4464496" cy="287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313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Defina «</a:t>
            </a:r>
            <a:r>
              <a:rPr lang="es-MX" dirty="0" err="1" smtClean="0"/>
              <a:t>winzip</a:t>
            </a:r>
            <a:r>
              <a:rPr lang="es-MX" dirty="0" smtClean="0"/>
              <a:t>»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WinZip 20 ofrece tecnología de compresión de archivos más rápida, un diseño simplificado, muchas más funciones nuevas para compartir archivos y compatibilidad ampliada para empresas. Ahorra espacio y tiempo, y protege tu mundo digital</a:t>
            </a:r>
          </a:p>
        </p:txBody>
      </p:sp>
      <p:pic>
        <p:nvPicPr>
          <p:cNvPr id="6146" name="Picture 2" descr="C:\Users\CETis 62\Desktop\WinZip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25" y="4365104"/>
            <a:ext cx="2009948" cy="19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1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Defina «hardware»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se refiere a todas las partes físicas de </a:t>
            </a:r>
            <a:r>
              <a:rPr lang="es-MX" dirty="0" smtClean="0"/>
              <a:t>un sistema </a:t>
            </a:r>
            <a:r>
              <a:rPr lang="es-MX" dirty="0"/>
              <a:t>informático; sus componentes son: eléctricos, electrónicos, electromecánicos y mecánicos</a:t>
            </a:r>
          </a:p>
        </p:txBody>
      </p:sp>
      <p:pic>
        <p:nvPicPr>
          <p:cNvPr id="7170" name="Picture 2" descr="C:\Users\CETis 62\Desktop\Personal_computer,_exploded_5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309562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716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Cual es el hardware básico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Es el conjunto de componentes indispensables necesarios para otorgar la funcionalidad mínima a una computadora</a:t>
            </a:r>
          </a:p>
        </p:txBody>
      </p:sp>
      <p:pic>
        <p:nvPicPr>
          <p:cNvPr id="8194" name="Picture 2" descr="C:\Users\CETis 62\Desktop\hardware-y-software-5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520" y="2852936"/>
            <a:ext cx="4795441" cy="359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56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Cual es el hardware complementario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Entendiendo por complementario, aquel que sirve para realizar funciones específicas (más allá de las básicas), las cuales no son estrictamente necesarias para el funcionamiento de la computadora.</a:t>
            </a:r>
          </a:p>
        </p:txBody>
      </p:sp>
      <p:pic>
        <p:nvPicPr>
          <p:cNvPr id="9218" name="Picture 2" descr="C:\Users\CETis 62\Desktop\hardware-complementario-busca-aqui-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1998"/>
            <a:ext cx="3635424" cy="336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33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Defina placa base o </a:t>
            </a:r>
            <a:r>
              <a:rPr lang="es-MX" dirty="0" err="1" smtClean="0"/>
              <a:t>motherboard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es una tarjeta de circuito impreso a la que se conectan los componentes que constituyen la computadora u ordenador</a:t>
            </a:r>
          </a:p>
        </p:txBody>
      </p:sp>
      <p:pic>
        <p:nvPicPr>
          <p:cNvPr id="10242" name="Picture 2" descr="C:\Users\CETis 62\Desktop\computer_motherboard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4831184" cy="30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30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El hardware se divide en varios grupos cuales son estos (enlistarlos)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Entrada</a:t>
            </a:r>
          </a:p>
          <a:p>
            <a:r>
              <a:rPr lang="es-MX" dirty="0" smtClean="0"/>
              <a:t>Salida</a:t>
            </a:r>
          </a:p>
          <a:p>
            <a:r>
              <a:rPr lang="es-MX" dirty="0" smtClean="0"/>
              <a:t>mixtos</a:t>
            </a:r>
            <a:endParaRPr lang="es-MX" dirty="0"/>
          </a:p>
        </p:txBody>
      </p:sp>
      <p:pic>
        <p:nvPicPr>
          <p:cNvPr id="11266" name="Picture 2" descr="C:\Users\CETis 62\Desktop\opciones-de-hard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76" y="2636912"/>
            <a:ext cx="4836189" cy="297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072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Que son los dispositivos de entrada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Son aquellos que sirven para introducir datos a la computadora para su proceso. Los datos se leen de los dispositivos de entrada y se almacenan en la memoria central o interna. Los dispositivos de entrada convierten la información en señales eléctricas que se almacenan en la memoria central.</a:t>
            </a:r>
          </a:p>
        </p:txBody>
      </p:sp>
      <p:pic>
        <p:nvPicPr>
          <p:cNvPr id="12290" name="Picture 2" descr="C:\Users\CETis 62\Desktop\entrada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89" y="4073668"/>
            <a:ext cx="4028113" cy="276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281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Que es el chipset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es el conjunto de circuitos integrados diseñados con base a la arquitectura de un procesador</a:t>
            </a:r>
          </a:p>
        </p:txBody>
      </p:sp>
      <p:pic>
        <p:nvPicPr>
          <p:cNvPr id="13314" name="Picture 2" descr="C:\Users\CETis 62\Desktop\amd-690g-chipse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5256584" cy="383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805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Que es el </a:t>
            </a:r>
            <a:r>
              <a:rPr lang="es-MX" dirty="0" err="1" smtClean="0"/>
              <a:t>northbridge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es el circuito integrado más importante del conjunto de chips (</a:t>
            </a:r>
            <a:r>
              <a:rPr lang="es-MX" i="1" dirty="0"/>
              <a:t>Chipset</a:t>
            </a:r>
            <a:r>
              <a:rPr lang="es-MX" dirty="0"/>
              <a:t>) que constituía el corazón de la placa base. </a:t>
            </a:r>
          </a:p>
        </p:txBody>
      </p:sp>
      <p:pic>
        <p:nvPicPr>
          <p:cNvPr id="14338" name="Picture 2" descr="C:\Users\CETis 62\Desktop\brid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3170690"/>
            <a:ext cx="5608414" cy="336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39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¿Qué es el soporte presencial?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Es un rango de servicios que brinda asistencia con el Hardware o Software de una computadora o algún otro </a:t>
            </a:r>
            <a:r>
              <a:rPr lang="es-MX" dirty="0" smtClean="0"/>
              <a:t>dispositivo.</a:t>
            </a:r>
            <a:endParaRPr lang="es-MX" dirty="0"/>
          </a:p>
        </p:txBody>
      </p:sp>
      <p:pic>
        <p:nvPicPr>
          <p:cNvPr id="1026" name="Picture 2" descr="C:\Users\CETis 62\Desktop\imgSlid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29050"/>
            <a:ext cx="48291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64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Que es el </a:t>
            </a:r>
            <a:r>
              <a:rPr lang="es-MX" dirty="0" err="1" smtClean="0"/>
              <a:t>suthbridger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es </a:t>
            </a:r>
            <a:r>
              <a:rPr lang="es-MX" dirty="0"/>
              <a:t>un circuito integrado que se encarga de coordinar los diferentes dispositivos de entrada y salida y algunas otras funcionalidades de baja velocidad dentro de </a:t>
            </a:r>
            <a:r>
              <a:rPr lang="es-MX" dirty="0" smtClean="0"/>
              <a:t>la tarjeta </a:t>
            </a:r>
            <a:r>
              <a:rPr lang="es-MX" dirty="0"/>
              <a:t>madre.</a:t>
            </a:r>
          </a:p>
        </p:txBody>
      </p:sp>
      <p:pic>
        <p:nvPicPr>
          <p:cNvPr id="15362" name="Picture 2" descr="C:\Users\CETis 62\Desktop\Y1l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429000"/>
            <a:ext cx="4248559" cy="333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586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Que es la unidad central de procesamiento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es el hardware dentro de una computadora u otros dispositivos programables, que interpreta las instrucciones de un programa </a:t>
            </a:r>
            <a:r>
              <a:rPr lang="es-MX" dirty="0" smtClean="0"/>
              <a:t>informático mediante </a:t>
            </a:r>
            <a:r>
              <a:rPr lang="es-MX" dirty="0"/>
              <a:t>la realización de las operaciones básicas aritméticas, lógicas y de entrada/salida del sistema</a:t>
            </a:r>
          </a:p>
        </p:txBody>
      </p:sp>
      <p:pic>
        <p:nvPicPr>
          <p:cNvPr id="16386" name="Picture 2" descr="C:\Users\CETis 62\Desktop\DT_Haswell_i7_FB_678x4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4358246" cy="29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778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Que es la unidad de control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es uno de los tres bloques funcionales principales en los que se divide una unidad central de procesamiento (CPU). Los otros dos bloques son la unidad de proceso y el bus.</a:t>
            </a:r>
          </a:p>
        </p:txBody>
      </p:sp>
      <p:pic>
        <p:nvPicPr>
          <p:cNvPr id="17410" name="Picture 2" descr="C:\Users\CETis 62\Desktop\3c20f-bilder-chiptuning-g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21" y="3789040"/>
            <a:ext cx="4286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592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Que es la unidad aritmética y lógica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es un circuito digital que calcula operaciones aritméticas (como suma, resta, multiplicación, etc.) y operaciones lógicas (si, y, o, no), </a:t>
            </a:r>
          </a:p>
        </p:txBody>
      </p:sp>
      <p:pic>
        <p:nvPicPr>
          <p:cNvPr id="18434" name="Picture 2" descr="C:\Users\CETis 62\Desktop\a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98040"/>
            <a:ext cx="5429349" cy="215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393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Que es la unidad de almacenamiento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s un conjunto de componentes utilizados para leer o grabar datos en el soporte de almacenamiento de datos, en forma temporal o permanente.</a:t>
            </a:r>
          </a:p>
        </p:txBody>
      </p:sp>
      <p:pic>
        <p:nvPicPr>
          <p:cNvPr id="19458" name="Picture 2" descr="C:\Users\CETis 62\Desktop\medios-de-almacenamiento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45" y="2780928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164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Que es la memoria principal o primaria (ram-rom)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es la memoria de la </a:t>
            </a:r>
            <a:r>
              <a:rPr lang="es-MX" dirty="0" smtClean="0"/>
              <a:t>computadora donde </a:t>
            </a:r>
            <a:r>
              <a:rPr lang="es-MX" dirty="0"/>
              <a:t>se almacenan temporalmente tanto los datos como los programas que </a:t>
            </a:r>
            <a:r>
              <a:rPr lang="es-MX" dirty="0" smtClean="0"/>
              <a:t>la unidad </a:t>
            </a:r>
            <a:r>
              <a:rPr lang="es-MX" dirty="0"/>
              <a:t>central de procesamiento (CPU) está procesando o va a procesar en un determinado momento</a:t>
            </a:r>
          </a:p>
        </p:txBody>
      </p:sp>
      <p:pic>
        <p:nvPicPr>
          <p:cNvPr id="20482" name="Picture 2" descr="C:\Users\CETis 62\Desktop\shutterstock_1332771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5064"/>
            <a:ext cx="3816424" cy="25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505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Que es la memoria secundaria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es el conjunto de dispositivos y soportes de almacenamiento de datos que conforman el subsistema de memoria de la computadora, junto con la memoria primaria o principal.</a:t>
            </a:r>
          </a:p>
        </p:txBody>
      </p:sp>
      <p:pic>
        <p:nvPicPr>
          <p:cNvPr id="21506" name="Picture 2" descr="C:\Users\CETis 62\Desktop\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4870370" cy="27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625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Que son los dispositivos de salida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son periféricos que traducen la salida de una forma en que el usuario pueda entender.</a:t>
            </a:r>
          </a:p>
        </p:txBody>
      </p:sp>
      <p:pic>
        <p:nvPicPr>
          <p:cNvPr id="22530" name="Picture 2" descr="C:\Users\CETis 62\Desktop\Image7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00" y="2492896"/>
            <a:ext cx="4913765" cy="368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570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Defina software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Conjunto de programas y rutinas que permiten a la computadora realizar determinadas tareas.</a:t>
            </a:r>
          </a:p>
        </p:txBody>
      </p:sp>
      <p:pic>
        <p:nvPicPr>
          <p:cNvPr id="23554" name="Picture 2" descr="C:\Users\CETis 62\Desktop\13030015p3-app ic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57150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044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Como se clasifica el software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Software de sistema</a:t>
            </a:r>
          </a:p>
          <a:p>
            <a:r>
              <a:rPr lang="es-MX" dirty="0" smtClean="0"/>
              <a:t>Software de programación</a:t>
            </a:r>
          </a:p>
          <a:p>
            <a:r>
              <a:rPr lang="es-MX" dirty="0"/>
              <a:t> </a:t>
            </a:r>
            <a:r>
              <a:rPr lang="es-MX" dirty="0" smtClean="0"/>
              <a:t>software de </a:t>
            </a:r>
            <a:r>
              <a:rPr lang="es-MX" dirty="0" err="1" smtClean="0"/>
              <a:t>aplicacion</a:t>
            </a:r>
            <a:endParaRPr lang="es-MX" dirty="0"/>
          </a:p>
        </p:txBody>
      </p:sp>
      <p:pic>
        <p:nvPicPr>
          <p:cNvPr id="24578" name="Picture 2" descr="C:\Users\CETis 62\Desktop\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4614734" cy="318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27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una bitácora?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es un cuaderno en el cual estudiantes, diseñadores y artistas plásticos, entre otros, desarrollan sus bocetos, toman nota de ideas y cualquier información que consideren que puede resultar útil para su trabajo.</a:t>
            </a:r>
          </a:p>
        </p:txBody>
      </p:sp>
      <p:pic>
        <p:nvPicPr>
          <p:cNvPr id="3074" name="Picture 2" descr="C:\Users\CETis 62\Desktop\bitacor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17032"/>
            <a:ext cx="4691063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46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Funciones principales de un sistema operativo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MX" sz="2200" dirty="0"/>
              <a:t>Gestión de la CPU.</a:t>
            </a:r>
          </a:p>
          <a:p>
            <a:r>
              <a:rPr lang="es-MX" dirty="0" err="1" smtClean="0"/>
              <a:t>Gestion</a:t>
            </a:r>
            <a:r>
              <a:rPr lang="es-MX" dirty="0" smtClean="0"/>
              <a:t> de todo el hardware conectado a la pc</a:t>
            </a:r>
          </a:p>
          <a:p>
            <a:r>
              <a:rPr lang="es-MX" dirty="0" err="1" smtClean="0"/>
              <a:t>Gestion</a:t>
            </a:r>
            <a:r>
              <a:rPr lang="es-MX" dirty="0" smtClean="0"/>
              <a:t> de </a:t>
            </a:r>
            <a:r>
              <a:rPr lang="es-MX" dirty="0" err="1" smtClean="0"/>
              <a:t>perifericos</a:t>
            </a:r>
            <a:endParaRPr lang="es-MX" dirty="0" smtClean="0"/>
          </a:p>
          <a:p>
            <a:r>
              <a:rPr lang="es-MX" dirty="0" err="1" smtClean="0"/>
              <a:t>Gestion</a:t>
            </a:r>
            <a:r>
              <a:rPr lang="es-MX" dirty="0" smtClean="0"/>
              <a:t> de programas</a:t>
            </a:r>
          </a:p>
          <a:p>
            <a:endParaRPr lang="es-MX" dirty="0"/>
          </a:p>
        </p:txBody>
      </p:sp>
      <p:pic>
        <p:nvPicPr>
          <p:cNvPr id="25602" name="Picture 2" descr="C:\Users\CETis 62\Desktop\tipos-sistemas-operativ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62400"/>
            <a:ext cx="53911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879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Defina software de aplicación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El </a:t>
            </a:r>
            <a:r>
              <a:rPr lang="es-MX" i="1" dirty="0"/>
              <a:t>Software de Aplicación</a:t>
            </a:r>
            <a:r>
              <a:rPr lang="es-MX" b="1" dirty="0"/>
              <a:t> </a:t>
            </a:r>
            <a:r>
              <a:rPr lang="es-MX" dirty="0"/>
              <a:t>son los programas diseñados para o por los usuarios para facilitar la realización de tareas específicas en la computadora, como pueden ser las aplicaciones ofimáticas</a:t>
            </a:r>
          </a:p>
        </p:txBody>
      </p:sp>
      <p:pic>
        <p:nvPicPr>
          <p:cNvPr id="26626" name="Picture 2" descr="C:\Users\CETis 62\Desktop\software-de-aplicaci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3333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24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Elementos que forman una bitácora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Se encuentra organizado de forma cronológica,  tal modo que a medida que se van consiguiendo avances en el proyecto, los resultados se plasman en el cuaderno para poder tener un claro seguimiento de toda la labor realizada.</a:t>
            </a:r>
          </a:p>
        </p:txBody>
      </p:sp>
      <p:pic>
        <p:nvPicPr>
          <p:cNvPr id="2050" name="Picture 2" descr="C:\Users\CETis 62\Desktop\bitacora31-300x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94" y="3645024"/>
            <a:ext cx="3896345" cy="290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53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¿Qué es la cobertura del soporte </a:t>
            </a:r>
            <a:r>
              <a:rPr lang="es-MX" dirty="0" err="1" smtClean="0"/>
              <a:t>tecnico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El soporte técnico cuenta con distintos niveles existen niveles bajos y altos, Los niveles bajos se encargan de resolver los problemas más sencillos mientras que los de niveles altos se encargan de resolver los problemas más  complicados</a:t>
            </a:r>
          </a:p>
        </p:txBody>
      </p:sp>
      <p:pic>
        <p:nvPicPr>
          <p:cNvPr id="1026" name="Picture 2" descr="C:\Users\CETis 62\Desktop\nc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3815733"/>
            <a:ext cx="4032448" cy="27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62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Explique el costo del soporte técnico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El costo del soporte puede variar. Algunas compañías ofrecen soporte gratuito limitado cuando se compra su </a:t>
            </a:r>
            <a:r>
              <a:rPr lang="es-MX" i="1" dirty="0"/>
              <a:t>hardware</a:t>
            </a:r>
            <a:r>
              <a:rPr lang="es-MX" dirty="0"/>
              <a:t> o </a:t>
            </a:r>
            <a:r>
              <a:rPr lang="es-MX" i="1" dirty="0"/>
              <a:t>software</a:t>
            </a:r>
            <a:r>
              <a:rPr lang="es-MX" dirty="0"/>
              <a:t>; otros cobran por el servicio de soporte telefónico. Algunos son gratuitos mediante foros, salas de charla, correo electrónico y algunos </a:t>
            </a:r>
            <a:r>
              <a:rPr lang="es-MX" dirty="0" smtClean="0"/>
              <a:t>ofrecen contratos </a:t>
            </a:r>
            <a:r>
              <a:rPr lang="es-MX" dirty="0"/>
              <a:t>de soporte</a:t>
            </a:r>
          </a:p>
        </p:txBody>
      </p:sp>
      <p:pic>
        <p:nvPicPr>
          <p:cNvPr id="4098" name="Picture 2" descr="C:\Users\CETis 62\Desktop\cos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17688"/>
            <a:ext cx="32670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15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Funciones de asistencia presencial se dividen en varias áreas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1600" b="1" dirty="0"/>
              <a:t>Las funciones de asistencia presencial las dividimos en las siguientes áreas</a:t>
            </a:r>
            <a:r>
              <a:rPr lang="es-MX" sz="1600" b="1" dirty="0" smtClean="0"/>
              <a:t>:</a:t>
            </a:r>
            <a:endParaRPr lang="es-MX" sz="1600" dirty="0"/>
          </a:p>
          <a:p>
            <a:r>
              <a:rPr lang="es-MX" sz="1600" b="1" dirty="0"/>
              <a:t>Intervención </a:t>
            </a:r>
            <a:r>
              <a:rPr lang="es-MX" sz="1600" b="1" dirty="0" smtClean="0"/>
              <a:t>urgente</a:t>
            </a:r>
          </a:p>
          <a:p>
            <a:r>
              <a:rPr lang="es-MX" sz="1600" b="1" dirty="0" smtClean="0"/>
              <a:t>Intervención programada</a:t>
            </a:r>
          </a:p>
          <a:p>
            <a:r>
              <a:rPr lang="es-MX" sz="1600" b="1" dirty="0" smtClean="0"/>
              <a:t>Mantenimiento</a:t>
            </a:r>
            <a:endParaRPr lang="es-MX" dirty="0"/>
          </a:p>
        </p:txBody>
      </p:sp>
      <p:pic>
        <p:nvPicPr>
          <p:cNvPr id="2050" name="Picture 2" descr="C:\Users\CETis 62\Desktop\Asistencia Tec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46445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43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Defina «middleware»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es un software que asiste a una aplicación para interactuar o comunicarse con otras aplicaciones, o paquetes de programas, redes, hardware y/o sistemas operativos.</a:t>
            </a:r>
          </a:p>
        </p:txBody>
      </p:sp>
      <p:pic>
        <p:nvPicPr>
          <p:cNvPr id="4098" name="Picture 2" descr="C:\Users\CETis 62\Desktop\Middleware-Sekurek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2576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373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Defina «</a:t>
            </a:r>
            <a:r>
              <a:rPr lang="es-MX" dirty="0" err="1" smtClean="0"/>
              <a:t>magician</a:t>
            </a:r>
            <a:r>
              <a:rPr lang="es-MX" dirty="0" smtClean="0"/>
              <a:t>»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Identifica todo </a:t>
            </a:r>
            <a:r>
              <a:rPr lang="es-MX" dirty="0"/>
              <a:t>el hardware en el sistema, extrae sus conductores asociados del disco duro y los respalda en una ubicación de su elección.</a:t>
            </a:r>
          </a:p>
        </p:txBody>
      </p:sp>
      <p:pic>
        <p:nvPicPr>
          <p:cNvPr id="3075" name="Picture 3" descr="C:\Users\CETis 62\Desktop\driver_magic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43" y="3140968"/>
            <a:ext cx="3064123" cy="340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027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</TotalTime>
  <Words>666</Words>
  <Application>Microsoft Office PowerPoint</Application>
  <PresentationFormat>Presentación en pantalla (4:3)</PresentationFormat>
  <Paragraphs>71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Mirador</vt:lpstr>
      <vt:lpstr>Trabajo 1 brinda soporte técnico presencial LSCA.David Rodríguez Villagómez Juan José Reyna Herrera</vt:lpstr>
      <vt:lpstr>¿Qué es el soporte presencial?</vt:lpstr>
      <vt:lpstr>¿Qué es una bitácora?</vt:lpstr>
      <vt:lpstr>Elementos que forman una bitácora</vt:lpstr>
      <vt:lpstr>¿Qué es la cobertura del soporte tecnico?</vt:lpstr>
      <vt:lpstr>Explique el costo del soporte técnico</vt:lpstr>
      <vt:lpstr>Funciones de asistencia presencial se dividen en varias áreas</vt:lpstr>
      <vt:lpstr>Defina «middleware»</vt:lpstr>
      <vt:lpstr>Defina «magician»</vt:lpstr>
      <vt:lpstr>Defina «everest home editión»</vt:lpstr>
      <vt:lpstr>Defina «winzip»</vt:lpstr>
      <vt:lpstr>Defina «hardware»</vt:lpstr>
      <vt:lpstr>Cual es el hardware básico</vt:lpstr>
      <vt:lpstr>Cual es el hardware complementario</vt:lpstr>
      <vt:lpstr>Defina placa base o motherboard</vt:lpstr>
      <vt:lpstr>El hardware se divide en varios grupos cuales son estos (enlistarlos)</vt:lpstr>
      <vt:lpstr>Que son los dispositivos de entrada</vt:lpstr>
      <vt:lpstr>Que es el chipset</vt:lpstr>
      <vt:lpstr>Que es el northbridge</vt:lpstr>
      <vt:lpstr>Que es el suthbridger</vt:lpstr>
      <vt:lpstr>Que es la unidad central de procesamiento</vt:lpstr>
      <vt:lpstr>Que es la unidad de control</vt:lpstr>
      <vt:lpstr>Que es la unidad aritmética y lógica</vt:lpstr>
      <vt:lpstr>Que es la unidad de almacenamiento</vt:lpstr>
      <vt:lpstr>Que es la memoria principal o primaria (ram-rom)</vt:lpstr>
      <vt:lpstr>Que es la memoria secundaria</vt:lpstr>
      <vt:lpstr>Que son los dispositivos de salida</vt:lpstr>
      <vt:lpstr>Defina software</vt:lpstr>
      <vt:lpstr>Como se clasifica el software</vt:lpstr>
      <vt:lpstr>Funciones principales de un sistema operativo</vt:lpstr>
      <vt:lpstr>Defina software de aplicación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1 brinda soporte técnico presencial LSCA.David Rodríguez Villagómez Juan José Reyna Herrera</dc:title>
  <dc:creator>CETis 62</dc:creator>
  <cp:lastModifiedBy>CETis 62</cp:lastModifiedBy>
  <cp:revision>9</cp:revision>
  <dcterms:created xsi:type="dcterms:W3CDTF">2016-02-19T18:49:52Z</dcterms:created>
  <dcterms:modified xsi:type="dcterms:W3CDTF">2016-02-22T21:19:26Z</dcterms:modified>
</cp:coreProperties>
</file>