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63" r:id="rId4"/>
    <p:sldId id="264" r:id="rId5"/>
    <p:sldId id="261" r:id="rId6"/>
    <p:sldId id="265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8487" cy="9166580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44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399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403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83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2228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07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340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74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14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18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19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9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447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84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9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8488" cy="9166580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11A3-4FAF-4EFF-8E40-3E51D44C97F3}" type="datetimeFigureOut">
              <a:rPr lang="es-MX" smtClean="0"/>
              <a:t>08/04/2016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F1F9DC74-C491-47E1-97F4-3618283E4E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39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ceso alternativo 1"/>
          <p:cNvSpPr/>
          <p:nvPr/>
        </p:nvSpPr>
        <p:spPr>
          <a:xfrm>
            <a:off x="2380891" y="224287"/>
            <a:ext cx="1863305" cy="4485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3" name="Proceso predefinido 2"/>
          <p:cNvSpPr/>
          <p:nvPr/>
        </p:nvSpPr>
        <p:spPr>
          <a:xfrm>
            <a:off x="2380890" y="1181815"/>
            <a:ext cx="1863305" cy="79363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Tecla Windows+E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2268746" y="2484400"/>
            <a:ext cx="2087592" cy="828136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derecho en unidad C: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2277373" y="3821491"/>
            <a:ext cx="2087592" cy="51758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propiedades</a:t>
            </a:r>
            <a:endParaRPr lang="es-MX" dirty="0"/>
          </a:p>
        </p:txBody>
      </p:sp>
      <p:sp>
        <p:nvSpPr>
          <p:cNvPr id="6" name="Proceso predefinido 5"/>
          <p:cNvSpPr/>
          <p:nvPr/>
        </p:nvSpPr>
        <p:spPr>
          <a:xfrm>
            <a:off x="2104845" y="4848031"/>
            <a:ext cx="2432649" cy="621102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en liberar espacio</a:t>
            </a:r>
            <a:endParaRPr lang="es-MX" dirty="0"/>
          </a:p>
        </p:txBody>
      </p:sp>
      <p:sp>
        <p:nvSpPr>
          <p:cNvPr id="7" name="Proceso predefinido 6"/>
          <p:cNvSpPr/>
          <p:nvPr/>
        </p:nvSpPr>
        <p:spPr>
          <a:xfrm>
            <a:off x="2104846" y="5978088"/>
            <a:ext cx="2432648" cy="741872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Esperar a que analice la pc</a:t>
            </a:r>
            <a:endParaRPr lang="es-MX" dirty="0"/>
          </a:p>
        </p:txBody>
      </p:sp>
      <p:sp>
        <p:nvSpPr>
          <p:cNvPr id="8" name="Proceso predefinido 7"/>
          <p:cNvSpPr/>
          <p:nvPr/>
        </p:nvSpPr>
        <p:spPr>
          <a:xfrm>
            <a:off x="1880557" y="7228915"/>
            <a:ext cx="2863968" cy="828136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Seleccionamos los archivos a borra y clic en aceptar</a:t>
            </a:r>
            <a:endParaRPr lang="es-MX" dirty="0"/>
          </a:p>
        </p:txBody>
      </p:sp>
      <p:sp>
        <p:nvSpPr>
          <p:cNvPr id="9" name="Proceso alternativo 8"/>
          <p:cNvSpPr/>
          <p:nvPr/>
        </p:nvSpPr>
        <p:spPr>
          <a:xfrm>
            <a:off x="2380890" y="8471137"/>
            <a:ext cx="1863305" cy="4313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11" name="Conector recto de flecha 10"/>
          <p:cNvCxnSpPr>
            <a:stCxn id="2" idx="2"/>
            <a:endCxn id="3" idx="0"/>
          </p:cNvCxnSpPr>
          <p:nvPr/>
        </p:nvCxnSpPr>
        <p:spPr>
          <a:xfrm flipH="1">
            <a:off x="3312543" y="672860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3" idx="2"/>
            <a:endCxn id="4" idx="0"/>
          </p:cNvCxnSpPr>
          <p:nvPr/>
        </p:nvCxnSpPr>
        <p:spPr>
          <a:xfrm flipH="1">
            <a:off x="3312542" y="1975445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4" idx="2"/>
            <a:endCxn id="5" idx="0"/>
          </p:cNvCxnSpPr>
          <p:nvPr/>
        </p:nvCxnSpPr>
        <p:spPr>
          <a:xfrm>
            <a:off x="3312542" y="3312536"/>
            <a:ext cx="8627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5" idx="2"/>
            <a:endCxn id="6" idx="0"/>
          </p:cNvCxnSpPr>
          <p:nvPr/>
        </p:nvCxnSpPr>
        <p:spPr>
          <a:xfrm>
            <a:off x="3321169" y="4339076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6" idx="2"/>
          </p:cNvCxnSpPr>
          <p:nvPr/>
        </p:nvCxnSpPr>
        <p:spPr>
          <a:xfrm flipH="1">
            <a:off x="3312542" y="5469133"/>
            <a:ext cx="8628" cy="629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7" idx="2"/>
            <a:endCxn id="8" idx="0"/>
          </p:cNvCxnSpPr>
          <p:nvPr/>
        </p:nvCxnSpPr>
        <p:spPr>
          <a:xfrm flipH="1">
            <a:off x="3312541" y="6719960"/>
            <a:ext cx="8629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8" idx="2"/>
            <a:endCxn id="9" idx="0"/>
          </p:cNvCxnSpPr>
          <p:nvPr/>
        </p:nvCxnSpPr>
        <p:spPr>
          <a:xfrm>
            <a:off x="3312541" y="8057051"/>
            <a:ext cx="2" cy="4140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ceso alternativo 31"/>
          <p:cNvSpPr/>
          <p:nvPr/>
        </p:nvSpPr>
        <p:spPr>
          <a:xfrm rot="16200000">
            <a:off x="-2527541" y="3010620"/>
            <a:ext cx="6021239" cy="4485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Liberador de espacio en el disco duro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904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ceso alternativo 2"/>
          <p:cNvSpPr/>
          <p:nvPr/>
        </p:nvSpPr>
        <p:spPr>
          <a:xfrm>
            <a:off x="2096218" y="163902"/>
            <a:ext cx="1690777" cy="3795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2014266" y="1112807"/>
            <a:ext cx="1854678" cy="63835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Tecla Windows+E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2014266" y="2320506"/>
            <a:ext cx="1854677" cy="845389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derecho en unidad C:</a:t>
            </a:r>
            <a:endParaRPr lang="es-MX" dirty="0"/>
          </a:p>
        </p:txBody>
      </p:sp>
      <p:sp>
        <p:nvSpPr>
          <p:cNvPr id="6" name="Proceso predefinido 5"/>
          <p:cNvSpPr/>
          <p:nvPr/>
        </p:nvSpPr>
        <p:spPr>
          <a:xfrm>
            <a:off x="1921532" y="3735239"/>
            <a:ext cx="2040144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propiedades</a:t>
            </a:r>
            <a:endParaRPr lang="es-MX" dirty="0"/>
          </a:p>
        </p:txBody>
      </p:sp>
      <p:sp>
        <p:nvSpPr>
          <p:cNvPr id="7" name="Proceso predefinido 6"/>
          <p:cNvSpPr/>
          <p:nvPr/>
        </p:nvSpPr>
        <p:spPr>
          <a:xfrm>
            <a:off x="1857909" y="4873926"/>
            <a:ext cx="2167388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herramientas</a:t>
            </a:r>
            <a:endParaRPr lang="es-MX" dirty="0"/>
          </a:p>
        </p:txBody>
      </p:sp>
      <p:sp>
        <p:nvSpPr>
          <p:cNvPr id="8" name="Proceso predefinido 7"/>
          <p:cNvSpPr/>
          <p:nvPr/>
        </p:nvSpPr>
        <p:spPr>
          <a:xfrm>
            <a:off x="1977062" y="6012613"/>
            <a:ext cx="1929081" cy="862641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Comprobar ahora</a:t>
            </a:r>
            <a:endParaRPr lang="es-MX" dirty="0"/>
          </a:p>
        </p:txBody>
      </p:sp>
      <p:sp>
        <p:nvSpPr>
          <p:cNvPr id="9" name="Proceso alternativo 8"/>
          <p:cNvSpPr/>
          <p:nvPr/>
        </p:nvSpPr>
        <p:spPr>
          <a:xfrm>
            <a:off x="2255801" y="7444598"/>
            <a:ext cx="1371601" cy="36230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11" name="Conector recto de flecha 10"/>
          <p:cNvCxnSpPr>
            <a:stCxn id="3" idx="2"/>
            <a:endCxn id="4" idx="0"/>
          </p:cNvCxnSpPr>
          <p:nvPr/>
        </p:nvCxnSpPr>
        <p:spPr>
          <a:xfrm flipH="1">
            <a:off x="2941605" y="543464"/>
            <a:ext cx="2" cy="5693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4" idx="2"/>
            <a:endCxn id="5" idx="0"/>
          </p:cNvCxnSpPr>
          <p:nvPr/>
        </p:nvCxnSpPr>
        <p:spPr>
          <a:xfrm>
            <a:off x="2941605" y="1751162"/>
            <a:ext cx="0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5" idx="2"/>
          </p:cNvCxnSpPr>
          <p:nvPr/>
        </p:nvCxnSpPr>
        <p:spPr>
          <a:xfrm flipH="1">
            <a:off x="2941601" y="3165895"/>
            <a:ext cx="4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6" idx="2"/>
            <a:endCxn id="7" idx="0"/>
          </p:cNvCxnSpPr>
          <p:nvPr/>
        </p:nvCxnSpPr>
        <p:spPr>
          <a:xfrm flipH="1">
            <a:off x="2941603" y="4304582"/>
            <a:ext cx="1" cy="56934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7" idx="2"/>
            <a:endCxn id="8" idx="0"/>
          </p:cNvCxnSpPr>
          <p:nvPr/>
        </p:nvCxnSpPr>
        <p:spPr>
          <a:xfrm>
            <a:off x="2941603" y="5443269"/>
            <a:ext cx="0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8" idx="2"/>
            <a:endCxn id="9" idx="0"/>
          </p:cNvCxnSpPr>
          <p:nvPr/>
        </p:nvCxnSpPr>
        <p:spPr>
          <a:xfrm flipH="1">
            <a:off x="2941602" y="6875254"/>
            <a:ext cx="1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ceso alternativo 29"/>
          <p:cNvSpPr/>
          <p:nvPr/>
        </p:nvSpPr>
        <p:spPr>
          <a:xfrm rot="16200000">
            <a:off x="-2516761" y="2980427"/>
            <a:ext cx="6107502" cy="4744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Comprobación de disco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88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ceso alternativo 2"/>
          <p:cNvSpPr/>
          <p:nvPr/>
        </p:nvSpPr>
        <p:spPr>
          <a:xfrm>
            <a:off x="1492369" y="163902"/>
            <a:ext cx="1690777" cy="3795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1410413" y="920869"/>
            <a:ext cx="1854678" cy="63835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Tecla Windows+E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1410413" y="1936629"/>
            <a:ext cx="1854677" cy="845389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derecho en unidad C:</a:t>
            </a:r>
            <a:endParaRPr lang="es-MX" dirty="0"/>
          </a:p>
        </p:txBody>
      </p:sp>
      <p:sp>
        <p:nvSpPr>
          <p:cNvPr id="6" name="Proceso predefinido 5"/>
          <p:cNvSpPr/>
          <p:nvPr/>
        </p:nvSpPr>
        <p:spPr>
          <a:xfrm>
            <a:off x="1317676" y="3155111"/>
            <a:ext cx="2040144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propiedades</a:t>
            </a:r>
            <a:endParaRPr lang="es-MX" dirty="0"/>
          </a:p>
        </p:txBody>
      </p:sp>
      <p:sp>
        <p:nvSpPr>
          <p:cNvPr id="7" name="Proceso predefinido 6"/>
          <p:cNvSpPr/>
          <p:nvPr/>
        </p:nvSpPr>
        <p:spPr>
          <a:xfrm>
            <a:off x="1254054" y="4101865"/>
            <a:ext cx="2167388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herramientas</a:t>
            </a:r>
            <a:endParaRPr lang="es-MX" dirty="0"/>
          </a:p>
        </p:txBody>
      </p:sp>
      <p:sp>
        <p:nvSpPr>
          <p:cNvPr id="8" name="Proceso predefinido 7"/>
          <p:cNvSpPr/>
          <p:nvPr/>
        </p:nvSpPr>
        <p:spPr>
          <a:xfrm>
            <a:off x="923016" y="5048619"/>
            <a:ext cx="2829464" cy="862641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Hacer copia de seguridad ahora</a:t>
            </a:r>
            <a:endParaRPr lang="es-MX" dirty="0"/>
          </a:p>
        </p:txBody>
      </p:sp>
      <p:cxnSp>
        <p:nvCxnSpPr>
          <p:cNvPr id="11" name="Conector recto de flecha 10"/>
          <p:cNvCxnSpPr>
            <a:stCxn id="3" idx="2"/>
            <a:endCxn id="4" idx="0"/>
          </p:cNvCxnSpPr>
          <p:nvPr/>
        </p:nvCxnSpPr>
        <p:spPr>
          <a:xfrm flipH="1">
            <a:off x="2337752" y="543464"/>
            <a:ext cx="6" cy="3774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4" idx="2"/>
            <a:endCxn id="5" idx="0"/>
          </p:cNvCxnSpPr>
          <p:nvPr/>
        </p:nvCxnSpPr>
        <p:spPr>
          <a:xfrm>
            <a:off x="2337752" y="1559224"/>
            <a:ext cx="0" cy="3774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5" idx="2"/>
          </p:cNvCxnSpPr>
          <p:nvPr/>
        </p:nvCxnSpPr>
        <p:spPr>
          <a:xfrm flipH="1">
            <a:off x="2337748" y="2782018"/>
            <a:ext cx="4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6" idx="2"/>
            <a:endCxn id="7" idx="0"/>
          </p:cNvCxnSpPr>
          <p:nvPr/>
        </p:nvCxnSpPr>
        <p:spPr>
          <a:xfrm>
            <a:off x="2337748" y="3724454"/>
            <a:ext cx="0" cy="37741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7" idx="2"/>
            <a:endCxn id="8" idx="0"/>
          </p:cNvCxnSpPr>
          <p:nvPr/>
        </p:nvCxnSpPr>
        <p:spPr>
          <a:xfrm>
            <a:off x="2337748" y="4671208"/>
            <a:ext cx="0" cy="3774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ceso alternativo 29"/>
          <p:cNvSpPr/>
          <p:nvPr/>
        </p:nvSpPr>
        <p:spPr>
          <a:xfrm rot="16200000">
            <a:off x="-2516761" y="2980427"/>
            <a:ext cx="6107502" cy="4744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Copia de seguridad</a:t>
            </a:r>
            <a:endParaRPr lang="es-MX" dirty="0"/>
          </a:p>
        </p:txBody>
      </p:sp>
      <p:sp>
        <p:nvSpPr>
          <p:cNvPr id="23" name="Proceso predefinido 22"/>
          <p:cNvSpPr/>
          <p:nvPr/>
        </p:nvSpPr>
        <p:spPr>
          <a:xfrm>
            <a:off x="923016" y="6288671"/>
            <a:ext cx="2829464" cy="9144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/>
              <a:t>Configurar copias de seguridad</a:t>
            </a:r>
            <a:endParaRPr lang="es-MX" dirty="0"/>
          </a:p>
        </p:txBody>
      </p:sp>
      <p:sp>
        <p:nvSpPr>
          <p:cNvPr id="34" name="Proceso predefinido 33"/>
          <p:cNvSpPr/>
          <p:nvPr/>
        </p:nvSpPr>
        <p:spPr>
          <a:xfrm>
            <a:off x="923016" y="7580482"/>
            <a:ext cx="2829464" cy="89714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Seleccionar dispositivo y aceptar</a:t>
            </a:r>
            <a:endParaRPr lang="es-MX" dirty="0"/>
          </a:p>
        </p:txBody>
      </p:sp>
      <p:sp>
        <p:nvSpPr>
          <p:cNvPr id="45" name="Conector 44"/>
          <p:cNvSpPr/>
          <p:nvPr/>
        </p:nvSpPr>
        <p:spPr>
          <a:xfrm>
            <a:off x="2096208" y="8712679"/>
            <a:ext cx="483079" cy="43132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46" name="Conector 45"/>
          <p:cNvSpPr/>
          <p:nvPr/>
        </p:nvSpPr>
        <p:spPr>
          <a:xfrm>
            <a:off x="4990372" y="163902"/>
            <a:ext cx="586597" cy="5682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47" name="Proceso predefinido 46"/>
          <p:cNvSpPr/>
          <p:nvPr/>
        </p:nvSpPr>
        <p:spPr>
          <a:xfrm>
            <a:off x="4464162" y="1121434"/>
            <a:ext cx="1639018" cy="81519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Dejar que Windows escoja</a:t>
            </a:r>
            <a:endParaRPr lang="es-MX" dirty="0"/>
          </a:p>
        </p:txBody>
      </p:sp>
      <p:sp>
        <p:nvSpPr>
          <p:cNvPr id="48" name="Proceso predefinido 47"/>
          <p:cNvSpPr/>
          <p:nvPr/>
        </p:nvSpPr>
        <p:spPr>
          <a:xfrm>
            <a:off x="3994016" y="2393829"/>
            <a:ext cx="2579311" cy="1345721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Guardar configuración y ejecutar copia de seguridad</a:t>
            </a:r>
            <a:endParaRPr lang="es-MX" dirty="0"/>
          </a:p>
        </p:txBody>
      </p:sp>
      <p:sp>
        <p:nvSpPr>
          <p:cNvPr id="49" name="Proceso alternativo 48"/>
          <p:cNvSpPr/>
          <p:nvPr/>
        </p:nvSpPr>
        <p:spPr>
          <a:xfrm>
            <a:off x="4656102" y="4101864"/>
            <a:ext cx="1255135" cy="56934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51" name="Conector recto de flecha 50"/>
          <p:cNvCxnSpPr>
            <a:stCxn id="8" idx="2"/>
            <a:endCxn id="23" idx="0"/>
          </p:cNvCxnSpPr>
          <p:nvPr/>
        </p:nvCxnSpPr>
        <p:spPr>
          <a:xfrm>
            <a:off x="2337748" y="5911260"/>
            <a:ext cx="0" cy="3774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stCxn id="23" idx="2"/>
            <a:endCxn id="34" idx="0"/>
          </p:cNvCxnSpPr>
          <p:nvPr/>
        </p:nvCxnSpPr>
        <p:spPr>
          <a:xfrm>
            <a:off x="2337748" y="7203071"/>
            <a:ext cx="0" cy="3774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>
            <a:stCxn id="34" idx="2"/>
            <a:endCxn id="45" idx="0"/>
          </p:cNvCxnSpPr>
          <p:nvPr/>
        </p:nvCxnSpPr>
        <p:spPr>
          <a:xfrm>
            <a:off x="2337748" y="8477629"/>
            <a:ext cx="0" cy="235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>
            <a:stCxn id="46" idx="4"/>
            <a:endCxn id="47" idx="0"/>
          </p:cNvCxnSpPr>
          <p:nvPr/>
        </p:nvCxnSpPr>
        <p:spPr>
          <a:xfrm>
            <a:off x="5283671" y="732166"/>
            <a:ext cx="0" cy="389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>
            <a:stCxn id="47" idx="2"/>
            <a:endCxn id="48" idx="0"/>
          </p:cNvCxnSpPr>
          <p:nvPr/>
        </p:nvCxnSpPr>
        <p:spPr>
          <a:xfrm>
            <a:off x="5283671" y="1936629"/>
            <a:ext cx="1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/>
          <p:cNvCxnSpPr>
            <a:stCxn id="48" idx="2"/>
            <a:endCxn id="49" idx="0"/>
          </p:cNvCxnSpPr>
          <p:nvPr/>
        </p:nvCxnSpPr>
        <p:spPr>
          <a:xfrm flipH="1">
            <a:off x="5283670" y="3739550"/>
            <a:ext cx="2" cy="3623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05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ceso alternativo 1"/>
          <p:cNvSpPr/>
          <p:nvPr/>
        </p:nvSpPr>
        <p:spPr>
          <a:xfrm>
            <a:off x="2380891" y="224287"/>
            <a:ext cx="1863305" cy="4485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3" name="Proceso predefinido 2"/>
          <p:cNvSpPr/>
          <p:nvPr/>
        </p:nvSpPr>
        <p:spPr>
          <a:xfrm>
            <a:off x="2380890" y="1181815"/>
            <a:ext cx="1863305" cy="79363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Tecla Windows+E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2268746" y="2484400"/>
            <a:ext cx="2087592" cy="828136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derecho en unidad C: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2277373" y="3821491"/>
            <a:ext cx="2087592" cy="51758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propiedades</a:t>
            </a:r>
            <a:endParaRPr lang="es-MX" dirty="0"/>
          </a:p>
        </p:txBody>
      </p:sp>
      <p:sp>
        <p:nvSpPr>
          <p:cNvPr id="6" name="Proceso predefinido 5"/>
          <p:cNvSpPr/>
          <p:nvPr/>
        </p:nvSpPr>
        <p:spPr>
          <a:xfrm>
            <a:off x="2104845" y="4848031"/>
            <a:ext cx="2432649" cy="621102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en liberar espacio</a:t>
            </a:r>
            <a:endParaRPr lang="es-MX" dirty="0"/>
          </a:p>
        </p:txBody>
      </p:sp>
      <p:sp>
        <p:nvSpPr>
          <p:cNvPr id="7" name="Proceso predefinido 6"/>
          <p:cNvSpPr/>
          <p:nvPr/>
        </p:nvSpPr>
        <p:spPr>
          <a:xfrm>
            <a:off x="2104846" y="5978088"/>
            <a:ext cx="2432648" cy="741872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Esperar a que analice la pc</a:t>
            </a:r>
            <a:endParaRPr lang="es-MX" dirty="0"/>
          </a:p>
        </p:txBody>
      </p:sp>
      <p:sp>
        <p:nvSpPr>
          <p:cNvPr id="8" name="Proceso predefinido 7"/>
          <p:cNvSpPr/>
          <p:nvPr/>
        </p:nvSpPr>
        <p:spPr>
          <a:xfrm>
            <a:off x="1889185" y="7228915"/>
            <a:ext cx="2863968" cy="115596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Seleccionamos los archivos temporales de la pc y de internet</a:t>
            </a:r>
            <a:endParaRPr lang="es-MX" dirty="0"/>
          </a:p>
        </p:txBody>
      </p:sp>
      <p:sp>
        <p:nvSpPr>
          <p:cNvPr id="9" name="Proceso alternativo 8"/>
          <p:cNvSpPr/>
          <p:nvPr/>
        </p:nvSpPr>
        <p:spPr>
          <a:xfrm>
            <a:off x="2380888" y="8643665"/>
            <a:ext cx="1863305" cy="4313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11" name="Conector recto de flecha 10"/>
          <p:cNvCxnSpPr>
            <a:stCxn id="2" idx="2"/>
            <a:endCxn id="3" idx="0"/>
          </p:cNvCxnSpPr>
          <p:nvPr/>
        </p:nvCxnSpPr>
        <p:spPr>
          <a:xfrm flipH="1">
            <a:off x="3312543" y="672860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3" idx="2"/>
            <a:endCxn id="4" idx="0"/>
          </p:cNvCxnSpPr>
          <p:nvPr/>
        </p:nvCxnSpPr>
        <p:spPr>
          <a:xfrm flipH="1">
            <a:off x="3312542" y="1975445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4" idx="2"/>
            <a:endCxn id="5" idx="0"/>
          </p:cNvCxnSpPr>
          <p:nvPr/>
        </p:nvCxnSpPr>
        <p:spPr>
          <a:xfrm>
            <a:off x="3312542" y="3312536"/>
            <a:ext cx="8627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5" idx="2"/>
            <a:endCxn id="6" idx="0"/>
          </p:cNvCxnSpPr>
          <p:nvPr/>
        </p:nvCxnSpPr>
        <p:spPr>
          <a:xfrm>
            <a:off x="3321169" y="4339076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6" idx="2"/>
          </p:cNvCxnSpPr>
          <p:nvPr/>
        </p:nvCxnSpPr>
        <p:spPr>
          <a:xfrm flipH="1">
            <a:off x="3312542" y="5469133"/>
            <a:ext cx="8628" cy="629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7" idx="2"/>
            <a:endCxn id="8" idx="0"/>
          </p:cNvCxnSpPr>
          <p:nvPr/>
        </p:nvCxnSpPr>
        <p:spPr>
          <a:xfrm flipH="1">
            <a:off x="3321169" y="6719960"/>
            <a:ext cx="1" cy="508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8" idx="2"/>
            <a:endCxn id="9" idx="0"/>
          </p:cNvCxnSpPr>
          <p:nvPr/>
        </p:nvCxnSpPr>
        <p:spPr>
          <a:xfrm flipH="1">
            <a:off x="3312541" y="8384875"/>
            <a:ext cx="8628" cy="2587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ceso alternativo 31"/>
          <p:cNvSpPr/>
          <p:nvPr/>
        </p:nvSpPr>
        <p:spPr>
          <a:xfrm rot="16200000">
            <a:off x="-2527541" y="3010620"/>
            <a:ext cx="6021239" cy="4485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Eliminar archivos temporales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277374" y="224287"/>
            <a:ext cx="2035834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3" name="Proceso predefinido 2"/>
          <p:cNvSpPr/>
          <p:nvPr/>
        </p:nvSpPr>
        <p:spPr>
          <a:xfrm>
            <a:off x="1871932" y="1017918"/>
            <a:ext cx="2846717" cy="741871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en el programa antivirus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1871932" y="2122099"/>
            <a:ext cx="2846717" cy="125945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en analizar equipo o exploración del equipo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2277374" y="3743864"/>
            <a:ext cx="2035834" cy="879894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Esperar a que termine el proceso</a:t>
            </a:r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 rot="16200000">
            <a:off x="-1431985" y="1932316"/>
            <a:ext cx="3847381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Análisis de antivirus</a:t>
            </a:r>
            <a:endParaRPr lang="es-MX" dirty="0"/>
          </a:p>
        </p:txBody>
      </p:sp>
      <p:cxnSp>
        <p:nvCxnSpPr>
          <p:cNvPr id="8" name="Conector recto de flecha 7"/>
          <p:cNvCxnSpPr>
            <a:stCxn id="2" idx="2"/>
            <a:endCxn id="3" idx="0"/>
          </p:cNvCxnSpPr>
          <p:nvPr/>
        </p:nvCxnSpPr>
        <p:spPr>
          <a:xfrm>
            <a:off x="3295291" y="655608"/>
            <a:ext cx="0" cy="3623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>
            <a:stCxn id="3" idx="2"/>
            <a:endCxn id="4" idx="0"/>
          </p:cNvCxnSpPr>
          <p:nvPr/>
        </p:nvCxnSpPr>
        <p:spPr>
          <a:xfrm>
            <a:off x="3295291" y="1759789"/>
            <a:ext cx="0" cy="3623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4" idx="2"/>
          </p:cNvCxnSpPr>
          <p:nvPr/>
        </p:nvCxnSpPr>
        <p:spPr>
          <a:xfrm flipH="1">
            <a:off x="3295290" y="3381554"/>
            <a:ext cx="1" cy="3623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ecisión 15"/>
          <p:cNvSpPr/>
          <p:nvPr/>
        </p:nvSpPr>
        <p:spPr>
          <a:xfrm>
            <a:off x="2255807" y="5003319"/>
            <a:ext cx="2078965" cy="134571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 caso de virus</a:t>
            </a:r>
            <a:endParaRPr lang="es-MX" dirty="0"/>
          </a:p>
        </p:txBody>
      </p:sp>
      <p:cxnSp>
        <p:nvCxnSpPr>
          <p:cNvPr id="18" name="Conector recto de flecha 17"/>
          <p:cNvCxnSpPr>
            <a:stCxn id="5" idx="2"/>
            <a:endCxn id="16" idx="0"/>
          </p:cNvCxnSpPr>
          <p:nvPr/>
        </p:nvCxnSpPr>
        <p:spPr>
          <a:xfrm flipH="1">
            <a:off x="3295290" y="4623758"/>
            <a:ext cx="1" cy="379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016257" y="5227604"/>
            <a:ext cx="1733909" cy="89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Cuarentena al archivo</a:t>
            </a:r>
            <a:endParaRPr lang="es-MX" dirty="0"/>
          </a:p>
        </p:txBody>
      </p:sp>
      <p:sp>
        <p:nvSpPr>
          <p:cNvPr id="22" name="Rectángulo 21"/>
          <p:cNvSpPr/>
          <p:nvPr/>
        </p:nvSpPr>
        <p:spPr>
          <a:xfrm>
            <a:off x="120770" y="5227604"/>
            <a:ext cx="1751162" cy="89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Desinsectación de archivo</a:t>
            </a:r>
            <a:endParaRPr lang="es-MX" dirty="0"/>
          </a:p>
        </p:txBody>
      </p:sp>
      <p:sp>
        <p:nvSpPr>
          <p:cNvPr id="23" name="Rectángulo 22"/>
          <p:cNvSpPr/>
          <p:nvPr/>
        </p:nvSpPr>
        <p:spPr>
          <a:xfrm>
            <a:off x="2124251" y="6728599"/>
            <a:ext cx="2342073" cy="879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Borrar permanentemente el archivo</a:t>
            </a:r>
            <a:endParaRPr lang="es-MX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2473622" y="8264105"/>
            <a:ext cx="1643333" cy="448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26" name="Conector recto de flecha 25"/>
          <p:cNvCxnSpPr>
            <a:stCxn id="16" idx="3"/>
            <a:endCxn id="21" idx="1"/>
          </p:cNvCxnSpPr>
          <p:nvPr/>
        </p:nvCxnSpPr>
        <p:spPr>
          <a:xfrm flipV="1">
            <a:off x="4334772" y="5676178"/>
            <a:ext cx="681485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16" idx="1"/>
            <a:endCxn id="22" idx="3"/>
          </p:cNvCxnSpPr>
          <p:nvPr/>
        </p:nvCxnSpPr>
        <p:spPr>
          <a:xfrm flipH="1" flipV="1">
            <a:off x="1871932" y="5676178"/>
            <a:ext cx="383875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stCxn id="16" idx="2"/>
            <a:endCxn id="23" idx="0"/>
          </p:cNvCxnSpPr>
          <p:nvPr/>
        </p:nvCxnSpPr>
        <p:spPr>
          <a:xfrm flipH="1">
            <a:off x="3295288" y="6349038"/>
            <a:ext cx="2" cy="3795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22" idx="2"/>
            <a:endCxn id="24" idx="1"/>
          </p:cNvCxnSpPr>
          <p:nvPr/>
        </p:nvCxnSpPr>
        <p:spPr>
          <a:xfrm rot="16200000" flipH="1">
            <a:off x="553166" y="6567935"/>
            <a:ext cx="2363641" cy="147727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>
            <a:stCxn id="23" idx="2"/>
            <a:endCxn id="24" idx="0"/>
          </p:cNvCxnSpPr>
          <p:nvPr/>
        </p:nvCxnSpPr>
        <p:spPr>
          <a:xfrm>
            <a:off x="3295288" y="7608493"/>
            <a:ext cx="1" cy="6556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angular 41"/>
          <p:cNvCxnSpPr>
            <a:stCxn id="21" idx="2"/>
            <a:endCxn id="24" idx="3"/>
          </p:cNvCxnSpPr>
          <p:nvPr/>
        </p:nvCxnSpPr>
        <p:spPr>
          <a:xfrm rot="5400000">
            <a:off x="3818264" y="6423443"/>
            <a:ext cx="2363641" cy="1766257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63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ceso alternativo 2"/>
          <p:cNvSpPr/>
          <p:nvPr/>
        </p:nvSpPr>
        <p:spPr>
          <a:xfrm>
            <a:off x="1682150" y="163902"/>
            <a:ext cx="1690777" cy="3795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inicio</a:t>
            </a:r>
            <a:endParaRPr lang="es-MX" dirty="0"/>
          </a:p>
        </p:txBody>
      </p:sp>
      <p:sp>
        <p:nvSpPr>
          <p:cNvPr id="4" name="Proceso predefinido 3"/>
          <p:cNvSpPr/>
          <p:nvPr/>
        </p:nvSpPr>
        <p:spPr>
          <a:xfrm>
            <a:off x="1600198" y="1112807"/>
            <a:ext cx="1854678" cy="63835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Tecla Windows+E</a:t>
            </a:r>
            <a:endParaRPr lang="es-MX" dirty="0"/>
          </a:p>
        </p:txBody>
      </p:sp>
      <p:sp>
        <p:nvSpPr>
          <p:cNvPr id="5" name="Proceso predefinido 4"/>
          <p:cNvSpPr/>
          <p:nvPr/>
        </p:nvSpPr>
        <p:spPr>
          <a:xfrm>
            <a:off x="1600198" y="2320506"/>
            <a:ext cx="1854677" cy="845389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Clic derecho en unidad C:</a:t>
            </a:r>
            <a:endParaRPr lang="es-MX" dirty="0"/>
          </a:p>
        </p:txBody>
      </p:sp>
      <p:sp>
        <p:nvSpPr>
          <p:cNvPr id="6" name="Proceso predefinido 5"/>
          <p:cNvSpPr/>
          <p:nvPr/>
        </p:nvSpPr>
        <p:spPr>
          <a:xfrm>
            <a:off x="1507464" y="3735239"/>
            <a:ext cx="2040144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propiedades</a:t>
            </a:r>
            <a:endParaRPr lang="es-MX" dirty="0"/>
          </a:p>
        </p:txBody>
      </p:sp>
      <p:sp>
        <p:nvSpPr>
          <p:cNvPr id="7" name="Proceso predefinido 6"/>
          <p:cNvSpPr/>
          <p:nvPr/>
        </p:nvSpPr>
        <p:spPr>
          <a:xfrm>
            <a:off x="1443841" y="4873926"/>
            <a:ext cx="2167388" cy="569343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herramientas</a:t>
            </a:r>
            <a:endParaRPr lang="es-MX" dirty="0"/>
          </a:p>
        </p:txBody>
      </p:sp>
      <p:sp>
        <p:nvSpPr>
          <p:cNvPr id="8" name="Proceso predefinido 7"/>
          <p:cNvSpPr/>
          <p:nvPr/>
        </p:nvSpPr>
        <p:spPr>
          <a:xfrm>
            <a:off x="1207692" y="6012613"/>
            <a:ext cx="2639682" cy="862641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Desfragmentar ahora</a:t>
            </a:r>
            <a:endParaRPr lang="es-MX" dirty="0"/>
          </a:p>
        </p:txBody>
      </p:sp>
      <p:cxnSp>
        <p:nvCxnSpPr>
          <p:cNvPr id="11" name="Conector recto de flecha 10"/>
          <p:cNvCxnSpPr>
            <a:stCxn id="3" idx="2"/>
            <a:endCxn id="4" idx="0"/>
          </p:cNvCxnSpPr>
          <p:nvPr/>
        </p:nvCxnSpPr>
        <p:spPr>
          <a:xfrm flipH="1">
            <a:off x="2527537" y="543464"/>
            <a:ext cx="2" cy="5693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4" idx="2"/>
            <a:endCxn id="5" idx="0"/>
          </p:cNvCxnSpPr>
          <p:nvPr/>
        </p:nvCxnSpPr>
        <p:spPr>
          <a:xfrm>
            <a:off x="2527537" y="1751162"/>
            <a:ext cx="0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5" idx="2"/>
          </p:cNvCxnSpPr>
          <p:nvPr/>
        </p:nvCxnSpPr>
        <p:spPr>
          <a:xfrm flipH="1">
            <a:off x="2527533" y="3165895"/>
            <a:ext cx="4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6" idx="2"/>
            <a:endCxn id="7" idx="0"/>
          </p:cNvCxnSpPr>
          <p:nvPr/>
        </p:nvCxnSpPr>
        <p:spPr>
          <a:xfrm flipH="1">
            <a:off x="2527535" y="4304582"/>
            <a:ext cx="1" cy="56934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7" idx="2"/>
            <a:endCxn id="8" idx="0"/>
          </p:cNvCxnSpPr>
          <p:nvPr/>
        </p:nvCxnSpPr>
        <p:spPr>
          <a:xfrm flipH="1">
            <a:off x="2527533" y="5443269"/>
            <a:ext cx="2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8" idx="2"/>
            <a:endCxn id="18" idx="0"/>
          </p:cNvCxnSpPr>
          <p:nvPr/>
        </p:nvCxnSpPr>
        <p:spPr>
          <a:xfrm>
            <a:off x="2527533" y="6875254"/>
            <a:ext cx="0" cy="5693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ceso alternativo 29"/>
          <p:cNvSpPr/>
          <p:nvPr/>
        </p:nvSpPr>
        <p:spPr>
          <a:xfrm rot="16200000">
            <a:off x="-2516761" y="2980427"/>
            <a:ext cx="6107502" cy="4744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Desfragmentación del disco</a:t>
            </a:r>
            <a:endParaRPr lang="es-MX" dirty="0"/>
          </a:p>
        </p:txBody>
      </p:sp>
      <p:sp>
        <p:nvSpPr>
          <p:cNvPr id="18" name="Proceso predefinido 17"/>
          <p:cNvSpPr/>
          <p:nvPr/>
        </p:nvSpPr>
        <p:spPr>
          <a:xfrm>
            <a:off x="1207692" y="7444598"/>
            <a:ext cx="2639682" cy="733244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Seleccionar el dispositivo</a:t>
            </a:r>
            <a:endParaRPr lang="es-MX" dirty="0"/>
          </a:p>
        </p:txBody>
      </p:sp>
      <p:sp>
        <p:nvSpPr>
          <p:cNvPr id="23" name="Conector 22"/>
          <p:cNvSpPr/>
          <p:nvPr/>
        </p:nvSpPr>
        <p:spPr>
          <a:xfrm>
            <a:off x="2225608" y="8574657"/>
            <a:ext cx="603849" cy="56934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cxnSp>
        <p:nvCxnSpPr>
          <p:cNvPr id="26" name="Conector recto de flecha 25"/>
          <p:cNvCxnSpPr>
            <a:stCxn id="18" idx="2"/>
            <a:endCxn id="23" idx="0"/>
          </p:cNvCxnSpPr>
          <p:nvPr/>
        </p:nvCxnSpPr>
        <p:spPr>
          <a:xfrm>
            <a:off x="2527533" y="8177842"/>
            <a:ext cx="0" cy="3968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ector 28"/>
          <p:cNvSpPr/>
          <p:nvPr/>
        </p:nvSpPr>
        <p:spPr>
          <a:xfrm>
            <a:off x="4968815" y="258792"/>
            <a:ext cx="465827" cy="42269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31" name="Proceso predefinido 30"/>
          <p:cNvSpPr/>
          <p:nvPr/>
        </p:nvSpPr>
        <p:spPr>
          <a:xfrm>
            <a:off x="4071667" y="1112807"/>
            <a:ext cx="2260121" cy="63835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Desfragmentar disco</a:t>
            </a:r>
            <a:endParaRPr lang="es-MX" dirty="0"/>
          </a:p>
        </p:txBody>
      </p:sp>
      <p:sp>
        <p:nvSpPr>
          <p:cNvPr id="32" name="Proceso alternativo 31"/>
          <p:cNvSpPr/>
          <p:nvPr/>
        </p:nvSpPr>
        <p:spPr>
          <a:xfrm>
            <a:off x="4468481" y="2182482"/>
            <a:ext cx="1466491" cy="4744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fin</a:t>
            </a:r>
            <a:endParaRPr lang="es-MX" dirty="0"/>
          </a:p>
        </p:txBody>
      </p:sp>
      <p:cxnSp>
        <p:nvCxnSpPr>
          <p:cNvPr id="34" name="Conector recto de flecha 33"/>
          <p:cNvCxnSpPr>
            <a:stCxn id="29" idx="4"/>
            <a:endCxn id="31" idx="0"/>
          </p:cNvCxnSpPr>
          <p:nvPr/>
        </p:nvCxnSpPr>
        <p:spPr>
          <a:xfrm flipH="1">
            <a:off x="5201728" y="681487"/>
            <a:ext cx="1" cy="4313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>
            <a:stCxn id="31" idx="2"/>
            <a:endCxn id="32" idx="0"/>
          </p:cNvCxnSpPr>
          <p:nvPr/>
        </p:nvCxnSpPr>
        <p:spPr>
          <a:xfrm flipH="1">
            <a:off x="5201727" y="1751162"/>
            <a:ext cx="1" cy="4313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191</Words>
  <Application>Microsoft Office PowerPoint</Application>
  <PresentationFormat>Carta (216 x 279 mm)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CETis 62</dc:creator>
  <cp:lastModifiedBy>CETis 62</cp:lastModifiedBy>
  <cp:revision>8</cp:revision>
  <dcterms:created xsi:type="dcterms:W3CDTF">2016-04-08T17:55:33Z</dcterms:created>
  <dcterms:modified xsi:type="dcterms:W3CDTF">2016-04-08T19:01:39Z</dcterms:modified>
</cp:coreProperties>
</file>